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28"/>
  </p:notesMasterIdLst>
  <p:sldIdLst>
    <p:sldId id="256" r:id="rId2"/>
    <p:sldId id="258" r:id="rId3"/>
    <p:sldId id="259" r:id="rId4"/>
    <p:sldId id="266" r:id="rId5"/>
    <p:sldId id="321" r:id="rId6"/>
    <p:sldId id="322" r:id="rId7"/>
    <p:sldId id="323" r:id="rId8"/>
    <p:sldId id="324" r:id="rId9"/>
    <p:sldId id="325" r:id="rId10"/>
    <p:sldId id="316" r:id="rId11"/>
    <p:sldId id="317" r:id="rId12"/>
    <p:sldId id="318" r:id="rId13"/>
    <p:sldId id="319" r:id="rId14"/>
    <p:sldId id="320" r:id="rId15"/>
    <p:sldId id="315" r:id="rId16"/>
    <p:sldId id="326" r:id="rId17"/>
    <p:sldId id="327" r:id="rId18"/>
    <p:sldId id="328" r:id="rId19"/>
    <p:sldId id="329" r:id="rId20"/>
    <p:sldId id="330" r:id="rId21"/>
    <p:sldId id="331" r:id="rId22"/>
    <p:sldId id="332" r:id="rId23"/>
    <p:sldId id="333" r:id="rId24"/>
    <p:sldId id="334" r:id="rId25"/>
    <p:sldId id="335" r:id="rId26"/>
    <p:sldId id="314" r:id="rId27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E30B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867" autoAdjust="0"/>
    <p:restoredTop sz="94660"/>
  </p:normalViewPr>
  <p:slideViewPr>
    <p:cSldViewPr>
      <p:cViewPr varScale="1">
        <p:scale>
          <a:sx n="64" d="100"/>
          <a:sy n="64" d="100"/>
        </p:scale>
        <p:origin x="1596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9BE47FE-DBEF-4A7C-A355-30CEA4604859}" type="datetimeFigureOut">
              <a:rPr lang="fr-FR" smtClean="0"/>
              <a:t>22/11/2019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4BFCD01-F9CE-4C44-9F78-7DBF3D9CB33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120629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fr-FR"/>
              <a:t>Modifiez le style du titre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fr-FR"/>
              <a:t>Modifiez le style des sous-titres du masque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43F6C-A85B-4A8B-8892-12E9E148F830}" type="datetimeFigureOut">
              <a:rPr lang="fr-FR" smtClean="0"/>
              <a:t>22/11/2019</a:t>
            </a:fld>
            <a:endParaRPr lang="fr-FR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CDE8B-302A-48E0-A697-BBDEF0585C16}" type="slidenum">
              <a:rPr lang="fr-FR" smtClean="0"/>
              <a:t>‹N°›</a:t>
            </a:fld>
            <a:endParaRPr lang="fr-F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fr-FR"/>
              <a:t>Modifiez le style du titre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fr-FR"/>
              <a:t>Modifiez les styles du texte du masque</a:t>
            </a:r>
          </a:p>
          <a:p>
            <a:pPr lvl="1" eaLnBrk="1" latinLnBrk="0" hangingPunct="1"/>
            <a:r>
              <a:rPr lang="fr-FR"/>
              <a:t>Deuxième niveau</a:t>
            </a:r>
          </a:p>
          <a:p>
            <a:pPr lvl="2" eaLnBrk="1" latinLnBrk="0" hangingPunct="1"/>
            <a:r>
              <a:rPr lang="fr-FR"/>
              <a:t>Troisième niveau</a:t>
            </a:r>
          </a:p>
          <a:p>
            <a:pPr lvl="3" eaLnBrk="1" latinLnBrk="0" hangingPunct="1"/>
            <a:r>
              <a:rPr lang="fr-FR"/>
              <a:t>Quatrième niveau</a:t>
            </a:r>
          </a:p>
          <a:p>
            <a:pPr lvl="4" eaLnBrk="1" latinLnBrk="0" hangingPunct="1"/>
            <a:r>
              <a:rPr lang="fr-FR"/>
              <a:t>Cinquième niveau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43F6C-A85B-4A8B-8892-12E9E148F830}" type="datetimeFigureOut">
              <a:rPr lang="fr-FR" smtClean="0"/>
              <a:t>22/11/2019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CDE8B-302A-48E0-A697-BBDEF0585C16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fr-FR"/>
              <a:t>Modifiez le style du titre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fr-FR"/>
              <a:t>Modifiez les styles du texte du masque</a:t>
            </a:r>
          </a:p>
          <a:p>
            <a:pPr lvl="1" eaLnBrk="1" latinLnBrk="0" hangingPunct="1"/>
            <a:r>
              <a:rPr lang="fr-FR"/>
              <a:t>Deuxième niveau</a:t>
            </a:r>
          </a:p>
          <a:p>
            <a:pPr lvl="2" eaLnBrk="1" latinLnBrk="0" hangingPunct="1"/>
            <a:r>
              <a:rPr lang="fr-FR"/>
              <a:t>Troisième niveau</a:t>
            </a:r>
          </a:p>
          <a:p>
            <a:pPr lvl="3" eaLnBrk="1" latinLnBrk="0" hangingPunct="1"/>
            <a:r>
              <a:rPr lang="fr-FR"/>
              <a:t>Quatrième niveau</a:t>
            </a:r>
          </a:p>
          <a:p>
            <a:pPr lvl="4" eaLnBrk="1" latinLnBrk="0" hangingPunct="1"/>
            <a:r>
              <a:rPr lang="fr-FR"/>
              <a:t>Cinquième niveau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43F6C-A85B-4A8B-8892-12E9E148F830}" type="datetimeFigureOut">
              <a:rPr lang="fr-FR" smtClean="0"/>
              <a:t>22/11/2019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CDE8B-302A-48E0-A697-BBDEF0585C16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fr-FR"/>
              <a:t>Modifiez le style du titre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fr-FR"/>
              <a:t>Modifiez les styles du texte du masque</a:t>
            </a:r>
          </a:p>
          <a:p>
            <a:pPr lvl="1" eaLnBrk="1" latinLnBrk="0" hangingPunct="1"/>
            <a:r>
              <a:rPr lang="fr-FR"/>
              <a:t>Deuxième niveau</a:t>
            </a:r>
          </a:p>
          <a:p>
            <a:pPr lvl="2" eaLnBrk="1" latinLnBrk="0" hangingPunct="1"/>
            <a:r>
              <a:rPr lang="fr-FR"/>
              <a:t>Troisième niveau</a:t>
            </a:r>
          </a:p>
          <a:p>
            <a:pPr lvl="3" eaLnBrk="1" latinLnBrk="0" hangingPunct="1"/>
            <a:r>
              <a:rPr lang="fr-FR"/>
              <a:t>Quatrième niveau</a:t>
            </a:r>
          </a:p>
          <a:p>
            <a:pPr lvl="4" eaLnBrk="1" latinLnBrk="0" hangingPunct="1"/>
            <a:r>
              <a:rPr lang="fr-FR"/>
              <a:t>Cinquième niveau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43F6C-A85B-4A8B-8892-12E9E148F830}" type="datetimeFigureOut">
              <a:rPr lang="fr-FR" smtClean="0"/>
              <a:t>22/11/2019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CDE8B-302A-48E0-A697-BBDEF0585C16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fr-FR"/>
              <a:t>Modifiez le style du titre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fr-FR"/>
              <a:t>Modifiez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43F6C-A85B-4A8B-8892-12E9E148F830}" type="datetimeFigureOut">
              <a:rPr lang="fr-FR" smtClean="0"/>
              <a:t>22/11/2019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CDE8B-302A-48E0-A697-BBDEF0585C16}" type="slidenum">
              <a:rPr lang="fr-FR" smtClean="0"/>
              <a:t>‹N°›</a:t>
            </a:fld>
            <a:endParaRPr lang="fr-F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fr-FR"/>
              <a:t>Modifiez le style du titre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fr-FR"/>
              <a:t>Modifiez les styles du texte du masque</a:t>
            </a:r>
          </a:p>
          <a:p>
            <a:pPr lvl="1" eaLnBrk="1" latinLnBrk="0" hangingPunct="1"/>
            <a:r>
              <a:rPr lang="fr-FR"/>
              <a:t>Deuxième niveau</a:t>
            </a:r>
          </a:p>
          <a:p>
            <a:pPr lvl="2" eaLnBrk="1" latinLnBrk="0" hangingPunct="1"/>
            <a:r>
              <a:rPr lang="fr-FR"/>
              <a:t>Troisième niveau</a:t>
            </a:r>
          </a:p>
          <a:p>
            <a:pPr lvl="3" eaLnBrk="1" latinLnBrk="0" hangingPunct="1"/>
            <a:r>
              <a:rPr lang="fr-FR"/>
              <a:t>Quatrième niveau</a:t>
            </a:r>
          </a:p>
          <a:p>
            <a:pPr lvl="4" eaLnBrk="1" latinLnBrk="0" hangingPunct="1"/>
            <a:r>
              <a:rPr lang="fr-FR"/>
              <a:t>Cinquième niveau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fr-FR"/>
              <a:t>Modifiez les styles du texte du masque</a:t>
            </a:r>
          </a:p>
          <a:p>
            <a:pPr lvl="1" eaLnBrk="1" latinLnBrk="0" hangingPunct="1"/>
            <a:r>
              <a:rPr lang="fr-FR"/>
              <a:t>Deuxième niveau</a:t>
            </a:r>
          </a:p>
          <a:p>
            <a:pPr lvl="2" eaLnBrk="1" latinLnBrk="0" hangingPunct="1"/>
            <a:r>
              <a:rPr lang="fr-FR"/>
              <a:t>Troisième niveau</a:t>
            </a:r>
          </a:p>
          <a:p>
            <a:pPr lvl="3" eaLnBrk="1" latinLnBrk="0" hangingPunct="1"/>
            <a:r>
              <a:rPr lang="fr-FR"/>
              <a:t>Quatrième niveau</a:t>
            </a:r>
          </a:p>
          <a:p>
            <a:pPr lvl="4" eaLnBrk="1" latinLnBrk="0" hangingPunct="1"/>
            <a:r>
              <a:rPr lang="fr-FR"/>
              <a:t>Cinquième niveau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43F6C-A85B-4A8B-8892-12E9E148F830}" type="datetimeFigureOut">
              <a:rPr lang="fr-FR" smtClean="0"/>
              <a:t>22/11/2019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CDE8B-302A-48E0-A697-BBDEF0585C16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fr-FR"/>
              <a:t>Modifiez le style du titre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fr-FR"/>
              <a:t>Modifiez les styles du texte du masque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fr-FR"/>
              <a:t>Modifiez les styles du texte du masque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fr-FR"/>
              <a:t>Modifiez les styles du texte du masque</a:t>
            </a:r>
          </a:p>
          <a:p>
            <a:pPr lvl="1" eaLnBrk="1" latinLnBrk="0" hangingPunct="1"/>
            <a:r>
              <a:rPr lang="fr-FR"/>
              <a:t>Deuxième niveau</a:t>
            </a:r>
          </a:p>
          <a:p>
            <a:pPr lvl="2" eaLnBrk="1" latinLnBrk="0" hangingPunct="1"/>
            <a:r>
              <a:rPr lang="fr-FR"/>
              <a:t>Troisième niveau</a:t>
            </a:r>
          </a:p>
          <a:p>
            <a:pPr lvl="3" eaLnBrk="1" latinLnBrk="0" hangingPunct="1"/>
            <a:r>
              <a:rPr lang="fr-FR"/>
              <a:t>Quatrième niveau</a:t>
            </a:r>
          </a:p>
          <a:p>
            <a:pPr lvl="4" eaLnBrk="1" latinLnBrk="0" hangingPunct="1"/>
            <a:r>
              <a:rPr lang="fr-FR"/>
              <a:t>Cinquième niveau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fr-FR"/>
              <a:t>Modifiez les styles du texte du masque</a:t>
            </a:r>
          </a:p>
          <a:p>
            <a:pPr lvl="1" eaLnBrk="1" latinLnBrk="0" hangingPunct="1"/>
            <a:r>
              <a:rPr lang="fr-FR"/>
              <a:t>Deuxième niveau</a:t>
            </a:r>
          </a:p>
          <a:p>
            <a:pPr lvl="2" eaLnBrk="1" latinLnBrk="0" hangingPunct="1"/>
            <a:r>
              <a:rPr lang="fr-FR"/>
              <a:t>Troisième niveau</a:t>
            </a:r>
          </a:p>
          <a:p>
            <a:pPr lvl="3" eaLnBrk="1" latinLnBrk="0" hangingPunct="1"/>
            <a:r>
              <a:rPr lang="fr-FR"/>
              <a:t>Quatrième niveau</a:t>
            </a:r>
          </a:p>
          <a:p>
            <a:pPr lvl="4" eaLnBrk="1" latinLnBrk="0" hangingPunct="1"/>
            <a:r>
              <a:rPr lang="fr-FR"/>
              <a:t>Cinquième niveau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43F6C-A85B-4A8B-8892-12E9E148F830}" type="datetimeFigureOut">
              <a:rPr lang="fr-FR" smtClean="0"/>
              <a:t>22/11/2019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CDE8B-302A-48E0-A697-BBDEF0585C16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fr-FR"/>
              <a:t>Modifiez le style du titre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43F6C-A85B-4A8B-8892-12E9E148F830}" type="datetimeFigureOut">
              <a:rPr lang="fr-FR" smtClean="0"/>
              <a:t>22/11/2019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CDE8B-302A-48E0-A697-BBDEF0585C16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43F6C-A85B-4A8B-8892-12E9E148F830}" type="datetimeFigureOut">
              <a:rPr lang="fr-FR" smtClean="0"/>
              <a:t>22/11/2019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CDE8B-302A-48E0-A697-BBDEF0585C16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fr-FR"/>
              <a:t>Modifiez le style du titre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fr-FR"/>
              <a:t>Modifiez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fr-FR"/>
              <a:t>Modifiez les styles du texte du masque</a:t>
            </a:r>
          </a:p>
          <a:p>
            <a:pPr lvl="1" eaLnBrk="1" latinLnBrk="0" hangingPunct="1"/>
            <a:r>
              <a:rPr lang="fr-FR"/>
              <a:t>Deuxième niveau</a:t>
            </a:r>
          </a:p>
          <a:p>
            <a:pPr lvl="2" eaLnBrk="1" latinLnBrk="0" hangingPunct="1"/>
            <a:r>
              <a:rPr lang="fr-FR"/>
              <a:t>Troisième niveau</a:t>
            </a:r>
          </a:p>
          <a:p>
            <a:pPr lvl="3" eaLnBrk="1" latinLnBrk="0" hangingPunct="1"/>
            <a:r>
              <a:rPr lang="fr-FR"/>
              <a:t>Quatrième niveau</a:t>
            </a:r>
          </a:p>
          <a:p>
            <a:pPr lvl="4" eaLnBrk="1" latinLnBrk="0" hangingPunct="1"/>
            <a:r>
              <a:rPr lang="fr-FR"/>
              <a:t>Cinquième niveau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43F6C-A85B-4A8B-8892-12E9E148F830}" type="datetimeFigureOut">
              <a:rPr lang="fr-FR" smtClean="0"/>
              <a:t>22/11/2019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CDE8B-302A-48E0-A697-BBDEF0585C16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fr-FR"/>
              <a:t>Modifiez le style du titre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fr-FR"/>
              <a:t>Modifiez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43F6C-A85B-4A8B-8892-12E9E148F830}" type="datetimeFigureOut">
              <a:rPr lang="fr-FR" smtClean="0"/>
              <a:t>22/11/2019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956CDE8B-302A-48E0-A697-BBDEF0585C16}" type="slidenum">
              <a:rPr lang="fr-FR" smtClean="0"/>
              <a:t>‹N°›</a:t>
            </a:fld>
            <a:endParaRPr lang="fr-F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fr-FR"/>
              <a:t>Cliquez sur l'icône pour ajouter une image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fr-FR"/>
              <a:t>Modifiez le style du titre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fr-FR"/>
              <a:t>Modifiez les styles du texte du masque</a:t>
            </a:r>
          </a:p>
          <a:p>
            <a:pPr lvl="1" eaLnBrk="1" latinLnBrk="0" hangingPunct="1"/>
            <a:r>
              <a:rPr kumimoji="0" lang="fr-FR"/>
              <a:t>Deuxième niveau</a:t>
            </a:r>
          </a:p>
          <a:p>
            <a:pPr lvl="2" eaLnBrk="1" latinLnBrk="0" hangingPunct="1"/>
            <a:r>
              <a:rPr kumimoji="0" lang="fr-FR"/>
              <a:t>Troisième niveau</a:t>
            </a:r>
          </a:p>
          <a:p>
            <a:pPr lvl="3" eaLnBrk="1" latinLnBrk="0" hangingPunct="1"/>
            <a:r>
              <a:rPr kumimoji="0" lang="fr-FR"/>
              <a:t>Quatrième niveau</a:t>
            </a:r>
          </a:p>
          <a:p>
            <a:pPr lvl="4" eaLnBrk="1" latinLnBrk="0" hangingPunct="1"/>
            <a:r>
              <a:rPr kumimoji="0" lang="fr-FR"/>
              <a:t>Cinquième niveau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3043F6C-A85B-4A8B-8892-12E9E148F830}" type="datetimeFigureOut">
              <a:rPr lang="fr-FR" smtClean="0"/>
              <a:t>22/11/2019</a:t>
            </a:fld>
            <a:endParaRPr lang="fr-FR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956CDE8B-302A-48E0-A697-BBDEF0585C16}" type="slidenum">
              <a:rPr lang="fr-FR" smtClean="0"/>
              <a:t>‹N°›</a:t>
            </a:fld>
            <a:endParaRPr lang="fr-FR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5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8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1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4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 anchor="ctr">
            <a:normAutofit fontScale="90000"/>
          </a:bodyPr>
          <a:lstStyle/>
          <a:p>
            <a:pPr algn="ctr"/>
            <a:r>
              <a:rPr lang="fr-FR" sz="8900" dirty="0"/>
              <a:t>Trigonométrie</a:t>
            </a:r>
            <a:br>
              <a:rPr lang="fr-FR" sz="8900" dirty="0"/>
            </a:br>
            <a:r>
              <a:rPr lang="fr-FR" dirty="0"/>
              <a:t>Série 6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677744" y="4124672"/>
            <a:ext cx="7854696" cy="1752600"/>
          </a:xfrm>
        </p:spPr>
        <p:txBody>
          <a:bodyPr anchor="ctr"/>
          <a:lstStyle/>
          <a:p>
            <a:pPr algn="ctr"/>
            <a:r>
              <a:rPr lang="fr-FR" dirty="0">
                <a:latin typeface="+mj-lt"/>
              </a:rPr>
              <a:t>Activités mentales et automatismes en classe de première</a:t>
            </a:r>
          </a:p>
          <a:p>
            <a:pPr algn="ctr"/>
            <a:r>
              <a:rPr lang="fr-FR" dirty="0">
                <a:latin typeface="+mj-lt"/>
              </a:rPr>
              <a:t>IREM de Clermont-Ferrand</a:t>
            </a:r>
          </a:p>
        </p:txBody>
      </p:sp>
    </p:spTree>
    <p:extLst>
      <p:ext uri="{BB962C8B-B14F-4D97-AF65-F5344CB8AC3E}">
        <p14:creationId xmlns:p14="http://schemas.microsoft.com/office/powerpoint/2010/main" val="25337690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re 1">
            <a:extLst>
              <a:ext uri="{FF2B5EF4-FFF2-40B4-BE49-F238E27FC236}">
                <a16:creationId xmlns:a16="http://schemas.microsoft.com/office/drawing/2014/main" id="{0B16EF38-E170-4BB3-B4BD-FFD9B14229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704088"/>
            <a:ext cx="8435280" cy="708688"/>
          </a:xfrm>
        </p:spPr>
        <p:txBody>
          <a:bodyPr>
            <a:normAutofit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6</a:t>
            </a:r>
            <a:endParaRPr lang="fr-FR" altLang="fr-FR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Espace réservé du contenu 3">
                <a:extLst>
                  <a:ext uri="{FF2B5EF4-FFF2-40B4-BE49-F238E27FC236}">
                    <a16:creationId xmlns:a16="http://schemas.microsoft.com/office/drawing/2014/main" id="{4B0732AC-DE3A-455E-90E2-BD9EE76C78CF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3635896" y="2322200"/>
                <a:ext cx="1872208" cy="2213600"/>
              </a:xfrm>
              <a:ln w="38100"/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anchor="ctr" anchorCtr="0">
                <a:noAutofit/>
              </a:bodyPr>
              <a:lstStyle/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fr-FR" sz="720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7200" b="0" i="1" smtClean="0">
                              <a:latin typeface="Cambria Math" panose="02040503050406030204" pitchFamily="18" charset="0"/>
                            </a:rPr>
                            <m:t>5</m:t>
                          </m:r>
                          <m:r>
                            <a:rPr lang="fr-FR" sz="720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𝜋</m:t>
                          </m:r>
                        </m:num>
                        <m:den>
                          <m:r>
                            <a:rPr lang="fr-FR" sz="7200" b="0" i="1" smtClean="0">
                              <a:latin typeface="Cambria Math" panose="02040503050406030204" pitchFamily="18" charset="0"/>
                            </a:rPr>
                            <m:t>6</m:t>
                          </m:r>
                        </m:den>
                      </m:f>
                    </m:oMath>
                  </m:oMathPara>
                </a14:m>
                <a:endParaRPr lang="fr-FR" sz="7200" dirty="0"/>
              </a:p>
            </p:txBody>
          </p:sp>
        </mc:Choice>
        <mc:Fallback xmlns="">
          <p:sp>
            <p:nvSpPr>
              <p:cNvPr id="4" name="Espace réservé du contenu 3">
                <a:extLst>
                  <a:ext uri="{FF2B5EF4-FFF2-40B4-BE49-F238E27FC236}">
                    <a16:creationId xmlns:a16="http://schemas.microsoft.com/office/drawing/2014/main" id="{4B0732AC-DE3A-455E-90E2-BD9EE76C78CF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3635896" y="2322200"/>
                <a:ext cx="1872208" cy="2213600"/>
              </a:xfrm>
              <a:blipFill>
                <a:blip r:embed="rId2"/>
                <a:stretch>
                  <a:fillRect/>
                </a:stretch>
              </a:blipFill>
              <a:ln w="38100"/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93174809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re 1">
            <a:extLst>
              <a:ext uri="{FF2B5EF4-FFF2-40B4-BE49-F238E27FC236}">
                <a16:creationId xmlns:a16="http://schemas.microsoft.com/office/drawing/2014/main" id="{0B16EF38-E170-4BB3-B4BD-FFD9B14229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704088"/>
            <a:ext cx="8435280" cy="708688"/>
          </a:xfrm>
        </p:spPr>
        <p:txBody>
          <a:bodyPr>
            <a:normAutofit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7</a:t>
            </a:r>
            <a:endParaRPr lang="fr-FR" altLang="fr-FR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Espace réservé du contenu 3">
                <a:extLst>
                  <a:ext uri="{FF2B5EF4-FFF2-40B4-BE49-F238E27FC236}">
                    <a16:creationId xmlns:a16="http://schemas.microsoft.com/office/drawing/2014/main" id="{4B0732AC-DE3A-455E-90E2-BD9EE76C78CF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3491880" y="2322200"/>
                <a:ext cx="2160240" cy="2213600"/>
              </a:xfrm>
              <a:ln w="38100"/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anchor="ctr" anchorCtr="0">
                <a:noAutofit/>
              </a:bodyPr>
              <a:lstStyle/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7200" b="0" i="1" smtClean="0">
                          <a:latin typeface="Cambria Math" panose="02040503050406030204" pitchFamily="18" charset="0"/>
                        </a:rPr>
                        <m:t>−</m:t>
                      </m:r>
                      <m:f>
                        <m:fPr>
                          <m:ctrlPr>
                            <a:rPr lang="fr-FR" sz="720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7200" b="0" i="1" smtClean="0">
                              <a:latin typeface="Cambria Math" panose="02040503050406030204" pitchFamily="18" charset="0"/>
                            </a:rPr>
                            <m:t>3</m:t>
                          </m:r>
                          <m:r>
                            <a:rPr lang="fr-FR" sz="720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𝜋</m:t>
                          </m:r>
                        </m:num>
                        <m:den>
                          <m:r>
                            <a:rPr lang="fr-FR" sz="7200" b="0" i="1" smtClean="0">
                              <a:latin typeface="Cambria Math" panose="02040503050406030204" pitchFamily="18" charset="0"/>
                            </a:rPr>
                            <m:t>4</m:t>
                          </m:r>
                        </m:den>
                      </m:f>
                    </m:oMath>
                  </m:oMathPara>
                </a14:m>
                <a:endParaRPr lang="fr-FR" sz="7200" dirty="0"/>
              </a:p>
            </p:txBody>
          </p:sp>
        </mc:Choice>
        <mc:Fallback xmlns="">
          <p:sp>
            <p:nvSpPr>
              <p:cNvPr id="4" name="Espace réservé du contenu 3">
                <a:extLst>
                  <a:ext uri="{FF2B5EF4-FFF2-40B4-BE49-F238E27FC236}">
                    <a16:creationId xmlns:a16="http://schemas.microsoft.com/office/drawing/2014/main" id="{4B0732AC-DE3A-455E-90E2-BD9EE76C78CF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3491880" y="2322200"/>
                <a:ext cx="2160240" cy="2213600"/>
              </a:xfrm>
              <a:blipFill>
                <a:blip r:embed="rId2"/>
                <a:stretch>
                  <a:fillRect/>
                </a:stretch>
              </a:blipFill>
              <a:ln w="38100"/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26492993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re 1">
            <a:extLst>
              <a:ext uri="{FF2B5EF4-FFF2-40B4-BE49-F238E27FC236}">
                <a16:creationId xmlns:a16="http://schemas.microsoft.com/office/drawing/2014/main" id="{0B16EF38-E170-4BB3-B4BD-FFD9B14229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704088"/>
            <a:ext cx="8435280" cy="708688"/>
          </a:xfrm>
        </p:spPr>
        <p:txBody>
          <a:bodyPr>
            <a:normAutofit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8</a:t>
            </a:r>
            <a:endParaRPr lang="fr-FR" altLang="fr-FR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Espace réservé du contenu 3">
                <a:extLst>
                  <a:ext uri="{FF2B5EF4-FFF2-40B4-BE49-F238E27FC236}">
                    <a16:creationId xmlns:a16="http://schemas.microsoft.com/office/drawing/2014/main" id="{4B0732AC-DE3A-455E-90E2-BD9EE76C78CF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3635896" y="2322200"/>
                <a:ext cx="1872208" cy="2213600"/>
              </a:xfrm>
              <a:ln w="38100"/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anchor="ctr" anchorCtr="0">
                <a:noAutofit/>
              </a:bodyPr>
              <a:lstStyle/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fr-FR" sz="720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7200" b="0" i="1" smtClean="0">
                              <a:latin typeface="Cambria Math" panose="02040503050406030204" pitchFamily="18" charset="0"/>
                            </a:rPr>
                            <m:t>7</m:t>
                          </m:r>
                          <m:r>
                            <a:rPr lang="fr-FR" sz="720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𝜋</m:t>
                          </m:r>
                        </m:num>
                        <m:den>
                          <m:r>
                            <a:rPr lang="fr-FR" sz="7200" b="0" i="1" smtClean="0">
                              <a:latin typeface="Cambria Math" panose="02040503050406030204" pitchFamily="18" charset="0"/>
                            </a:rPr>
                            <m:t>6</m:t>
                          </m:r>
                        </m:den>
                      </m:f>
                    </m:oMath>
                  </m:oMathPara>
                </a14:m>
                <a:endParaRPr lang="fr-FR" sz="7200" dirty="0"/>
              </a:p>
            </p:txBody>
          </p:sp>
        </mc:Choice>
        <mc:Fallback xmlns="">
          <p:sp>
            <p:nvSpPr>
              <p:cNvPr id="4" name="Espace réservé du contenu 3">
                <a:extLst>
                  <a:ext uri="{FF2B5EF4-FFF2-40B4-BE49-F238E27FC236}">
                    <a16:creationId xmlns:a16="http://schemas.microsoft.com/office/drawing/2014/main" id="{4B0732AC-DE3A-455E-90E2-BD9EE76C78CF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3635896" y="2322200"/>
                <a:ext cx="1872208" cy="2213600"/>
              </a:xfrm>
              <a:blipFill>
                <a:blip r:embed="rId2"/>
                <a:stretch>
                  <a:fillRect/>
                </a:stretch>
              </a:blipFill>
              <a:ln w="38100"/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00095145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re 1">
            <a:extLst>
              <a:ext uri="{FF2B5EF4-FFF2-40B4-BE49-F238E27FC236}">
                <a16:creationId xmlns:a16="http://schemas.microsoft.com/office/drawing/2014/main" id="{0B16EF38-E170-4BB3-B4BD-FFD9B14229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704088"/>
            <a:ext cx="8435280" cy="708688"/>
          </a:xfrm>
        </p:spPr>
        <p:txBody>
          <a:bodyPr>
            <a:normAutofit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9</a:t>
            </a:r>
            <a:endParaRPr lang="fr-FR" altLang="fr-FR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Espace réservé du contenu 3">
                <a:extLst>
                  <a:ext uri="{FF2B5EF4-FFF2-40B4-BE49-F238E27FC236}">
                    <a16:creationId xmlns:a16="http://schemas.microsoft.com/office/drawing/2014/main" id="{4B0732AC-DE3A-455E-90E2-BD9EE76C78CF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3635896" y="2322200"/>
                <a:ext cx="1872208" cy="2213600"/>
              </a:xfrm>
              <a:ln w="38100"/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anchor="ctr" anchorCtr="0">
                <a:noAutofit/>
              </a:bodyPr>
              <a:lstStyle/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7200" b="0" i="1" smtClean="0">
                          <a:latin typeface="Cambria Math" panose="02040503050406030204" pitchFamily="18" charset="0"/>
                        </a:rPr>
                        <m:t>−</m:t>
                      </m:r>
                      <m:f>
                        <m:fPr>
                          <m:ctrlPr>
                            <a:rPr lang="fr-FR" sz="720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720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𝜋</m:t>
                          </m:r>
                        </m:num>
                        <m:den>
                          <m:r>
                            <a:rPr lang="fr-FR" sz="7200" b="0" i="1" smtClean="0">
                              <a:latin typeface="Cambria Math" panose="02040503050406030204" pitchFamily="18" charset="0"/>
                            </a:rPr>
                            <m:t>4</m:t>
                          </m:r>
                        </m:den>
                      </m:f>
                    </m:oMath>
                  </m:oMathPara>
                </a14:m>
                <a:endParaRPr lang="fr-FR" sz="7200" dirty="0"/>
              </a:p>
            </p:txBody>
          </p:sp>
        </mc:Choice>
        <mc:Fallback xmlns="">
          <p:sp>
            <p:nvSpPr>
              <p:cNvPr id="4" name="Espace réservé du contenu 3">
                <a:extLst>
                  <a:ext uri="{FF2B5EF4-FFF2-40B4-BE49-F238E27FC236}">
                    <a16:creationId xmlns:a16="http://schemas.microsoft.com/office/drawing/2014/main" id="{4B0732AC-DE3A-455E-90E2-BD9EE76C78CF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3635896" y="2322200"/>
                <a:ext cx="1872208" cy="2213600"/>
              </a:xfrm>
              <a:blipFill>
                <a:blip r:embed="rId2"/>
                <a:stretch>
                  <a:fillRect/>
                </a:stretch>
              </a:blipFill>
              <a:ln w="38100"/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24377436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re 1">
            <a:extLst>
              <a:ext uri="{FF2B5EF4-FFF2-40B4-BE49-F238E27FC236}">
                <a16:creationId xmlns:a16="http://schemas.microsoft.com/office/drawing/2014/main" id="{0B16EF38-E170-4BB3-B4BD-FFD9B14229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704088"/>
            <a:ext cx="8435280" cy="708688"/>
          </a:xfrm>
        </p:spPr>
        <p:txBody>
          <a:bodyPr>
            <a:normAutofit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10</a:t>
            </a:r>
            <a:endParaRPr lang="fr-FR" altLang="fr-FR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Espace réservé du contenu 3">
                <a:extLst>
                  <a:ext uri="{FF2B5EF4-FFF2-40B4-BE49-F238E27FC236}">
                    <a16:creationId xmlns:a16="http://schemas.microsoft.com/office/drawing/2014/main" id="{4B0732AC-DE3A-455E-90E2-BD9EE76C78CF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3635896" y="2322200"/>
                <a:ext cx="1872208" cy="2213600"/>
              </a:xfrm>
              <a:ln w="38100"/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anchor="ctr" anchorCtr="0">
                <a:noAutofit/>
              </a:bodyPr>
              <a:lstStyle/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fr-FR" sz="720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7200" b="0" i="1" smtClean="0">
                              <a:latin typeface="Cambria Math" panose="02040503050406030204" pitchFamily="18" charset="0"/>
                            </a:rPr>
                            <m:t>5</m:t>
                          </m:r>
                          <m:r>
                            <a:rPr lang="fr-FR" sz="720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𝜋</m:t>
                          </m:r>
                        </m:num>
                        <m:den>
                          <m:r>
                            <a:rPr lang="fr-FR" sz="7200" b="0" i="1" smtClean="0">
                              <a:latin typeface="Cambria Math" panose="02040503050406030204" pitchFamily="18" charset="0"/>
                            </a:rPr>
                            <m:t>3</m:t>
                          </m:r>
                        </m:den>
                      </m:f>
                    </m:oMath>
                  </m:oMathPara>
                </a14:m>
                <a:endParaRPr lang="fr-FR" sz="7200" dirty="0"/>
              </a:p>
            </p:txBody>
          </p:sp>
        </mc:Choice>
        <mc:Fallback xmlns="">
          <p:sp>
            <p:nvSpPr>
              <p:cNvPr id="4" name="Espace réservé du contenu 3">
                <a:extLst>
                  <a:ext uri="{FF2B5EF4-FFF2-40B4-BE49-F238E27FC236}">
                    <a16:creationId xmlns:a16="http://schemas.microsoft.com/office/drawing/2014/main" id="{4B0732AC-DE3A-455E-90E2-BD9EE76C78CF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3635896" y="2322200"/>
                <a:ext cx="1872208" cy="2213600"/>
              </a:xfrm>
              <a:blipFill>
                <a:blip r:embed="rId2"/>
                <a:stretch>
                  <a:fillRect/>
                </a:stretch>
              </a:blipFill>
              <a:ln w="38100"/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45178865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fr-FR" sz="8900" dirty="0"/>
              <a:t>Correction</a:t>
            </a:r>
            <a:endParaRPr lang="fr-FR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677744" y="4124672"/>
            <a:ext cx="7854696" cy="1752600"/>
          </a:xfrm>
        </p:spPr>
        <p:txBody>
          <a:bodyPr anchor="ctr"/>
          <a:lstStyle/>
          <a:p>
            <a:pPr algn="ctr"/>
            <a:r>
              <a:rPr lang="fr-FR" dirty="0">
                <a:latin typeface="+mj-lt"/>
              </a:rPr>
              <a:t>Activités mentales et automatismes en classe de première</a:t>
            </a:r>
          </a:p>
          <a:p>
            <a:pPr algn="ctr"/>
            <a:r>
              <a:rPr lang="fr-FR" dirty="0">
                <a:latin typeface="+mj-lt"/>
              </a:rPr>
              <a:t>IREM de Clermont-Ferrand</a:t>
            </a:r>
          </a:p>
        </p:txBody>
      </p:sp>
    </p:spTree>
    <p:extLst>
      <p:ext uri="{BB962C8B-B14F-4D97-AF65-F5344CB8AC3E}">
        <p14:creationId xmlns:p14="http://schemas.microsoft.com/office/powerpoint/2010/main" val="3831227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re 1">
            <a:extLst>
              <a:ext uri="{FF2B5EF4-FFF2-40B4-BE49-F238E27FC236}">
                <a16:creationId xmlns:a16="http://schemas.microsoft.com/office/drawing/2014/main" id="{0409883B-6375-4663-A0A7-736AC9905C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12160" y="704088"/>
            <a:ext cx="2520280" cy="708688"/>
          </a:xfrm>
        </p:spPr>
        <p:txBody>
          <a:bodyPr>
            <a:normAutofit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1</a:t>
            </a:r>
            <a:endParaRPr lang="fr-FR" altLang="fr-FR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1A4120A2-CEA7-417F-9407-7B6CD2C61EE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416" y="1203135"/>
            <a:ext cx="5425714" cy="5387233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8" name="ZoneTexte 7">
                <a:extLst>
                  <a:ext uri="{FF2B5EF4-FFF2-40B4-BE49-F238E27FC236}">
                    <a16:creationId xmlns:a16="http://schemas.microsoft.com/office/drawing/2014/main" id="{6F056B5E-0BEA-45CF-BE66-3D0DB8AAB59E}"/>
                  </a:ext>
                </a:extLst>
              </p:cNvPr>
              <p:cNvSpPr txBox="1"/>
              <p:nvPr/>
            </p:nvSpPr>
            <p:spPr>
              <a:xfrm>
                <a:off x="5987087" y="3429000"/>
                <a:ext cx="2880320" cy="2653547"/>
              </a:xfrm>
              <a:prstGeom prst="rect">
                <a:avLst/>
              </a:prstGeom>
              <a:noFill/>
              <a:ln w="38100">
                <a:solidFill>
                  <a:schemeClr val="accent2"/>
                </a:solidFill>
              </a:ln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unc>
                        <m:funcPr>
                          <m:ctrlPr>
                            <a:rPr lang="fr-FR" sz="3200" b="0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fr-FR" sz="3200" b="0" i="0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  <m:t>cos</m:t>
                          </m:r>
                        </m:fName>
                        <m:e>
                          <m:d>
                            <m:dPr>
                              <m:ctrlPr>
                                <a:rPr lang="fr-FR" sz="3200" b="0" i="1" smtClean="0">
                                  <a:solidFill>
                                    <a:srgbClr val="00B05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f>
                                <m:fPr>
                                  <m:ctrlPr>
                                    <a:rPr lang="fr-FR" sz="3200" b="0" i="1" smtClean="0">
                                      <a:solidFill>
                                        <a:srgbClr val="00B05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fr-FR" sz="3200" b="0" i="1" smtClean="0">
                                      <a:solidFill>
                                        <a:srgbClr val="00B050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𝜋</m:t>
                                  </m:r>
                                </m:num>
                                <m:den>
                                  <m:r>
                                    <a:rPr lang="fr-FR" sz="3200" b="0" i="1" smtClean="0">
                                      <a:solidFill>
                                        <a:srgbClr val="00B050"/>
                                      </a:solidFill>
                                      <a:latin typeface="Cambria Math" panose="02040503050406030204" pitchFamily="18" charset="0"/>
                                    </a:rPr>
                                    <m:t>4</m:t>
                                  </m:r>
                                </m:den>
                              </m:f>
                            </m:e>
                          </m:d>
                        </m:e>
                      </m:func>
                      <m:r>
                        <a:rPr lang="fr-FR" sz="3200" b="0" i="1" smtClean="0">
                          <a:solidFill>
                            <a:srgbClr val="00B050"/>
                          </a:solidFill>
                          <a:latin typeface="Cambria Math" panose="02040503050406030204" pitchFamily="18" charset="0"/>
                        </a:rPr>
                        <m:t>= </m:t>
                      </m:r>
                      <m:f>
                        <m:fPr>
                          <m:ctrlPr>
                            <a:rPr lang="fr-FR" sz="3200" b="0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ad>
                            <m:radPr>
                              <m:degHide m:val="on"/>
                              <m:ctrlPr>
                                <a:rPr lang="fr-FR" sz="3200" b="0" i="1" smtClean="0">
                                  <a:solidFill>
                                    <a:srgbClr val="00B05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radPr>
                            <m:deg/>
                            <m:e>
                              <m:r>
                                <a:rPr lang="fr-FR" sz="3200" b="0" i="1" smtClean="0">
                                  <a:solidFill>
                                    <a:srgbClr val="00B050"/>
                                  </a:solidFill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e>
                          </m:rad>
                        </m:num>
                        <m:den>
                          <m:r>
                            <a:rPr lang="fr-FR" sz="3200" b="0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</m:oMath>
                  </m:oMathPara>
                </a14:m>
                <a:endParaRPr lang="fr-FR" sz="3200" dirty="0"/>
              </a:p>
              <a:p>
                <a:endParaRPr lang="fr-FR" sz="3200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unc>
                        <m:funcPr>
                          <m:ctrlPr>
                            <a:rPr lang="fr-FR" sz="320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fr-FR" sz="3200" b="0" i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sin</m:t>
                          </m:r>
                        </m:fName>
                        <m:e>
                          <m:d>
                            <m:dPr>
                              <m:ctrlPr>
                                <a:rPr lang="fr-FR" sz="3200" i="1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f>
                                <m:fPr>
                                  <m:ctrlPr>
                                    <a:rPr lang="fr-FR" sz="3200" i="1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fr-FR" sz="3200" i="1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𝜋</m:t>
                                  </m:r>
                                </m:num>
                                <m:den>
                                  <m:r>
                                    <a:rPr lang="fr-FR" sz="3200" b="0" i="1" smtClean="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  <m:t>4</m:t>
                                  </m:r>
                                </m:den>
                              </m:f>
                            </m:e>
                          </m:d>
                        </m:e>
                      </m:func>
                      <m:r>
                        <a:rPr lang="fr-FR" sz="3200" i="1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= </m:t>
                      </m:r>
                      <m:f>
                        <m:fPr>
                          <m:ctrlPr>
                            <a:rPr lang="fr-FR" sz="32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ad>
                            <m:radPr>
                              <m:degHide m:val="on"/>
                              <m:ctrlPr>
                                <a:rPr lang="fr-FR" sz="3200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radPr>
                            <m:deg/>
                            <m:e>
                              <m:r>
                                <a:rPr lang="fr-FR" sz="3200" b="0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e>
                          </m:rad>
                        </m:num>
                        <m:den>
                          <m:r>
                            <a:rPr lang="fr-FR" sz="32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</m:oMath>
                  </m:oMathPara>
                </a14:m>
                <a:endParaRPr lang="fr-FR" sz="3200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8" name="ZoneTexte 7">
                <a:extLst>
                  <a:ext uri="{FF2B5EF4-FFF2-40B4-BE49-F238E27FC236}">
                    <a16:creationId xmlns:a16="http://schemas.microsoft.com/office/drawing/2014/main" id="{6F056B5E-0BEA-45CF-BE66-3D0DB8AAB59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87087" y="3429000"/>
                <a:ext cx="2880320" cy="2653547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  <a:ln w="38100">
                <a:solidFill>
                  <a:schemeClr val="accent2"/>
                </a:solidFill>
              </a:ln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itre 1">
                <a:extLst>
                  <a:ext uri="{FF2B5EF4-FFF2-40B4-BE49-F238E27FC236}">
                    <a16:creationId xmlns:a16="http://schemas.microsoft.com/office/drawing/2014/main" id="{008DDE08-ECC8-45F2-9DF9-DA3ABF6DEEBA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6166520" y="1935163"/>
                <a:ext cx="2520280" cy="989781"/>
              </a:xfrm>
            </p:spPr>
            <p:txBody>
              <a:bodyPr>
                <a:normAutofit/>
              </a:bodyPr>
              <a:lstStyle/>
              <a:p>
                <a:pPr marL="0" indent="0" algn="ctr">
                  <a:buNone/>
                </a:pPr>
                <a:r>
                  <a:rPr lang="fr-FR" altLang="fr-FR" sz="40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r-FR" altLang="fr-FR" sz="4400" b="1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fr-FR" altLang="fr-FR" sz="4400" b="1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𝝅</m:t>
                        </m:r>
                      </m:num>
                      <m:den>
                        <m:r>
                          <a:rPr lang="fr-FR" altLang="fr-FR" sz="4400" b="1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𝟒</m:t>
                        </m:r>
                      </m:den>
                    </m:f>
                  </m:oMath>
                </a14:m>
                <a:endParaRPr lang="fr-FR" altLang="fr-FR" sz="4400" b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2" name="Titre 1">
                <a:extLst>
                  <a:ext uri="{FF2B5EF4-FFF2-40B4-BE49-F238E27FC236}">
                    <a16:creationId xmlns:a16="http://schemas.microsoft.com/office/drawing/2014/main" id="{008DDE08-ECC8-45F2-9DF9-DA3ABF6DEEBA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6166520" y="1935163"/>
                <a:ext cx="2520280" cy="989781"/>
              </a:xfr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9230841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re 1">
            <a:extLst>
              <a:ext uri="{FF2B5EF4-FFF2-40B4-BE49-F238E27FC236}">
                <a16:creationId xmlns:a16="http://schemas.microsoft.com/office/drawing/2014/main" id="{0409883B-6375-4663-A0A7-736AC9905C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12160" y="704088"/>
            <a:ext cx="2520280" cy="708688"/>
          </a:xfrm>
        </p:spPr>
        <p:txBody>
          <a:bodyPr>
            <a:normAutofit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2</a:t>
            </a:r>
            <a:endParaRPr lang="fr-FR" altLang="fr-FR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1A4120A2-CEA7-417F-9407-7B6CD2C61EE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416" y="1203135"/>
            <a:ext cx="5425713" cy="5387233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8" name="ZoneTexte 7">
                <a:extLst>
                  <a:ext uri="{FF2B5EF4-FFF2-40B4-BE49-F238E27FC236}">
                    <a16:creationId xmlns:a16="http://schemas.microsoft.com/office/drawing/2014/main" id="{6F056B5E-0BEA-45CF-BE66-3D0DB8AAB59E}"/>
                  </a:ext>
                </a:extLst>
              </p:cNvPr>
              <p:cNvSpPr txBox="1"/>
              <p:nvPr/>
            </p:nvSpPr>
            <p:spPr>
              <a:xfrm>
                <a:off x="5987087" y="3429000"/>
                <a:ext cx="2880320" cy="2544351"/>
              </a:xfrm>
              <a:prstGeom prst="rect">
                <a:avLst/>
              </a:prstGeom>
              <a:noFill/>
              <a:ln w="38100">
                <a:solidFill>
                  <a:schemeClr val="accent2"/>
                </a:solidFill>
              </a:ln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unc>
                        <m:funcPr>
                          <m:ctrlPr>
                            <a:rPr lang="fr-FR" sz="3200" b="0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fr-FR" sz="3200" b="0" i="0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  <m:t>cos</m:t>
                          </m:r>
                        </m:fName>
                        <m:e>
                          <m:d>
                            <m:dPr>
                              <m:ctrlPr>
                                <a:rPr lang="fr-FR" sz="3200" b="0" i="1" smtClean="0">
                                  <a:solidFill>
                                    <a:srgbClr val="00B05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f>
                                <m:fPr>
                                  <m:ctrlPr>
                                    <a:rPr lang="fr-FR" sz="3200" b="0" i="1" smtClean="0">
                                      <a:solidFill>
                                        <a:srgbClr val="00B05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fr-FR" sz="3200" b="0" i="1" smtClean="0">
                                      <a:solidFill>
                                        <a:srgbClr val="00B050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𝜋</m:t>
                                  </m:r>
                                </m:num>
                                <m:den>
                                  <m:r>
                                    <a:rPr lang="fr-FR" sz="3200" b="0" i="1" smtClean="0">
                                      <a:solidFill>
                                        <a:srgbClr val="00B050"/>
                                      </a:solidFill>
                                      <a:latin typeface="Cambria Math" panose="02040503050406030204" pitchFamily="18" charset="0"/>
                                    </a:rPr>
                                    <m:t>3</m:t>
                                  </m:r>
                                </m:den>
                              </m:f>
                            </m:e>
                          </m:d>
                        </m:e>
                      </m:func>
                      <m:r>
                        <a:rPr lang="fr-FR" sz="3200" b="0" i="1" smtClean="0">
                          <a:solidFill>
                            <a:srgbClr val="00B050"/>
                          </a:solidFill>
                          <a:latin typeface="Cambria Math" panose="02040503050406030204" pitchFamily="18" charset="0"/>
                        </a:rPr>
                        <m:t>= </m:t>
                      </m:r>
                      <m:f>
                        <m:fPr>
                          <m:ctrlPr>
                            <a:rPr lang="fr-FR" sz="3200" b="0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3200" b="0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fr-FR" sz="3200" b="0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</m:oMath>
                  </m:oMathPara>
                </a14:m>
                <a:endParaRPr lang="fr-FR" sz="3200" dirty="0"/>
              </a:p>
              <a:p>
                <a:endParaRPr lang="fr-FR" sz="3200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unc>
                        <m:funcPr>
                          <m:ctrlPr>
                            <a:rPr lang="fr-FR" sz="320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fr-FR" sz="3200" b="0" i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sin</m:t>
                          </m:r>
                        </m:fName>
                        <m:e>
                          <m:d>
                            <m:dPr>
                              <m:ctrlPr>
                                <a:rPr lang="fr-FR" sz="3200" i="1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f>
                                <m:fPr>
                                  <m:ctrlPr>
                                    <a:rPr lang="fr-FR" sz="3200" i="1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fr-FR" sz="3200" i="1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𝜋</m:t>
                                  </m:r>
                                </m:num>
                                <m:den>
                                  <m:r>
                                    <a:rPr lang="fr-FR" sz="3200" b="0" i="1" smtClean="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  <m:t>3</m:t>
                                  </m:r>
                                </m:den>
                              </m:f>
                            </m:e>
                          </m:d>
                        </m:e>
                      </m:func>
                      <m:r>
                        <a:rPr lang="fr-FR" sz="3200" i="1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= </m:t>
                      </m:r>
                      <m:f>
                        <m:fPr>
                          <m:ctrlPr>
                            <a:rPr lang="fr-FR" sz="32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ad>
                            <m:radPr>
                              <m:degHide m:val="on"/>
                              <m:ctrlPr>
                                <a:rPr lang="fr-FR" sz="3200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radPr>
                            <m:deg/>
                            <m:e>
                              <m:r>
                                <a:rPr lang="fr-FR" sz="3200" b="0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3</m:t>
                              </m:r>
                            </m:e>
                          </m:rad>
                        </m:num>
                        <m:den>
                          <m:r>
                            <a:rPr lang="fr-FR" sz="32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</m:oMath>
                  </m:oMathPara>
                </a14:m>
                <a:endParaRPr lang="fr-FR" sz="3200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8" name="ZoneTexte 7">
                <a:extLst>
                  <a:ext uri="{FF2B5EF4-FFF2-40B4-BE49-F238E27FC236}">
                    <a16:creationId xmlns:a16="http://schemas.microsoft.com/office/drawing/2014/main" id="{6F056B5E-0BEA-45CF-BE66-3D0DB8AAB59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87087" y="3429000"/>
                <a:ext cx="2880320" cy="2544351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  <a:ln w="38100">
                <a:solidFill>
                  <a:schemeClr val="accent2"/>
                </a:solidFill>
              </a:ln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itre 1">
                <a:extLst>
                  <a:ext uri="{FF2B5EF4-FFF2-40B4-BE49-F238E27FC236}">
                    <a16:creationId xmlns:a16="http://schemas.microsoft.com/office/drawing/2014/main" id="{008DDE08-ECC8-45F2-9DF9-DA3ABF6DEEBA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6166520" y="1935163"/>
                <a:ext cx="2520280" cy="989781"/>
              </a:xfrm>
            </p:spPr>
            <p:txBody>
              <a:bodyPr>
                <a:normAutofit/>
              </a:bodyPr>
              <a:lstStyle/>
              <a:p>
                <a:pPr marL="0" indent="0" algn="ctr">
                  <a:buNone/>
                </a:pPr>
                <a:r>
                  <a:rPr lang="fr-FR" altLang="fr-FR" sz="40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r-FR" altLang="fr-FR" sz="4400" b="1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fr-FR" altLang="fr-FR" sz="4400" b="1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𝝅</m:t>
                        </m:r>
                      </m:num>
                      <m:den>
                        <m:r>
                          <a:rPr lang="fr-FR" altLang="fr-FR" sz="4400" b="1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𝟑</m:t>
                        </m:r>
                      </m:den>
                    </m:f>
                  </m:oMath>
                </a14:m>
                <a:endParaRPr lang="fr-FR" altLang="fr-FR" sz="4400" b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2" name="Titre 1">
                <a:extLst>
                  <a:ext uri="{FF2B5EF4-FFF2-40B4-BE49-F238E27FC236}">
                    <a16:creationId xmlns:a16="http://schemas.microsoft.com/office/drawing/2014/main" id="{008DDE08-ECC8-45F2-9DF9-DA3ABF6DEEBA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6166520" y="1935163"/>
                <a:ext cx="2520280" cy="989781"/>
              </a:xfr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8810579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re 1">
            <a:extLst>
              <a:ext uri="{FF2B5EF4-FFF2-40B4-BE49-F238E27FC236}">
                <a16:creationId xmlns:a16="http://schemas.microsoft.com/office/drawing/2014/main" id="{0409883B-6375-4663-A0A7-736AC9905C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12160" y="704088"/>
            <a:ext cx="2520280" cy="708688"/>
          </a:xfrm>
        </p:spPr>
        <p:txBody>
          <a:bodyPr>
            <a:normAutofit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3</a:t>
            </a:r>
            <a:endParaRPr lang="fr-FR" altLang="fr-FR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1A4120A2-CEA7-417F-9407-7B6CD2C61EE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416" y="1203135"/>
            <a:ext cx="5425713" cy="5387233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8" name="ZoneTexte 7">
                <a:extLst>
                  <a:ext uri="{FF2B5EF4-FFF2-40B4-BE49-F238E27FC236}">
                    <a16:creationId xmlns:a16="http://schemas.microsoft.com/office/drawing/2014/main" id="{6F056B5E-0BEA-45CF-BE66-3D0DB8AAB59E}"/>
                  </a:ext>
                </a:extLst>
              </p:cNvPr>
              <p:cNvSpPr txBox="1"/>
              <p:nvPr/>
            </p:nvSpPr>
            <p:spPr>
              <a:xfrm>
                <a:off x="5987087" y="3429000"/>
                <a:ext cx="2880320" cy="2797817"/>
              </a:xfrm>
              <a:prstGeom prst="rect">
                <a:avLst/>
              </a:prstGeom>
              <a:noFill/>
              <a:ln w="38100">
                <a:solidFill>
                  <a:schemeClr val="accent2"/>
                </a:solidFill>
              </a:ln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unc>
                        <m:funcPr>
                          <m:ctrlPr>
                            <a:rPr lang="fr-FR" sz="3200" b="0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fr-FR" sz="3200" b="0" i="0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  <m:t>cos</m:t>
                          </m:r>
                        </m:fName>
                        <m:e>
                          <m:d>
                            <m:dPr>
                              <m:ctrlPr>
                                <a:rPr lang="fr-FR" sz="3200" b="0" i="1" smtClean="0">
                                  <a:solidFill>
                                    <a:srgbClr val="00B05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f>
                                <m:fPr>
                                  <m:ctrlPr>
                                    <a:rPr lang="fr-FR" sz="3200" b="0" i="1" smtClean="0">
                                      <a:solidFill>
                                        <a:srgbClr val="00B05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fr-FR" sz="3200" b="0" i="1" smtClean="0">
                                      <a:solidFill>
                                        <a:srgbClr val="00B050"/>
                                      </a:solidFill>
                                      <a:latin typeface="Cambria Math" panose="02040503050406030204" pitchFamily="18" charset="0"/>
                                    </a:rPr>
                                    <m:t>3</m:t>
                                  </m:r>
                                  <m:r>
                                    <a:rPr lang="fr-FR" sz="3200" b="0" i="1" smtClean="0">
                                      <a:solidFill>
                                        <a:srgbClr val="00B050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𝜋</m:t>
                                  </m:r>
                                </m:num>
                                <m:den>
                                  <m:r>
                                    <a:rPr lang="fr-FR" sz="3200" b="0" i="1" smtClean="0">
                                      <a:solidFill>
                                        <a:srgbClr val="00B050"/>
                                      </a:solidFill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den>
                              </m:f>
                            </m:e>
                          </m:d>
                        </m:e>
                      </m:func>
                      <m:r>
                        <a:rPr lang="fr-FR" sz="3200" b="0" i="1" smtClean="0">
                          <a:solidFill>
                            <a:srgbClr val="00B050"/>
                          </a:solidFill>
                          <a:latin typeface="Cambria Math" panose="02040503050406030204" pitchFamily="18" charset="0"/>
                        </a:rPr>
                        <m:t>=0</m:t>
                      </m:r>
                    </m:oMath>
                  </m:oMathPara>
                </a14:m>
                <a:endParaRPr lang="fr-FR" sz="3200" dirty="0"/>
              </a:p>
              <a:p>
                <a:endParaRPr lang="fr-FR" sz="3200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unc>
                        <m:funcPr>
                          <m:ctrlPr>
                            <a:rPr lang="fr-FR" sz="320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fr-FR" sz="3200" b="0" i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sin</m:t>
                          </m:r>
                        </m:fName>
                        <m:e>
                          <m:d>
                            <m:dPr>
                              <m:ctrlPr>
                                <a:rPr lang="fr-FR" sz="3200" i="1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f>
                                <m:fPr>
                                  <m:ctrlPr>
                                    <a:rPr lang="fr-FR" sz="3200" i="1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fr-FR" sz="3200" b="0" i="1" smtClean="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  <m:t>3</m:t>
                                  </m:r>
                                  <m:r>
                                    <a:rPr lang="fr-FR" sz="3200" i="1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𝜋</m:t>
                                  </m:r>
                                </m:num>
                                <m:den>
                                  <m:r>
                                    <a:rPr lang="fr-FR" sz="3200" b="0" i="1" smtClean="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den>
                              </m:f>
                            </m:e>
                          </m:d>
                        </m:e>
                      </m:func>
                      <m:r>
                        <a:rPr lang="fr-FR" sz="3200" i="1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fr-FR" sz="320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−</m:t>
                      </m:r>
                      <m:r>
                        <a:rPr lang="fr-FR" sz="3200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1</m:t>
                      </m:r>
                    </m:oMath>
                  </m:oMathPara>
                </a14:m>
                <a:endParaRPr lang="fr-FR" sz="3200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8" name="ZoneTexte 7">
                <a:extLst>
                  <a:ext uri="{FF2B5EF4-FFF2-40B4-BE49-F238E27FC236}">
                    <a16:creationId xmlns:a16="http://schemas.microsoft.com/office/drawing/2014/main" id="{6F056B5E-0BEA-45CF-BE66-3D0DB8AAB59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87087" y="3429000"/>
                <a:ext cx="2880320" cy="2797817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  <a:ln w="38100">
                <a:solidFill>
                  <a:schemeClr val="accent2"/>
                </a:solidFill>
              </a:ln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itre 1">
                <a:extLst>
                  <a:ext uri="{FF2B5EF4-FFF2-40B4-BE49-F238E27FC236}">
                    <a16:creationId xmlns:a16="http://schemas.microsoft.com/office/drawing/2014/main" id="{008DDE08-ECC8-45F2-9DF9-DA3ABF6DEEBA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6166520" y="1935163"/>
                <a:ext cx="2520280" cy="989781"/>
              </a:xfrm>
            </p:spPr>
            <p:txBody>
              <a:bodyPr>
                <a:normAutofit lnSpcReduction="10000"/>
              </a:bodyPr>
              <a:lstStyle/>
              <a:p>
                <a:pPr marL="0" indent="0" algn="ctr">
                  <a:buNone/>
                </a:pPr>
                <a:r>
                  <a:rPr lang="fr-FR" altLang="fr-FR" sz="40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r-FR" altLang="fr-FR" sz="4400" b="1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fr-FR" altLang="fr-FR" sz="4400" b="1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𝟑</m:t>
                        </m:r>
                        <m:r>
                          <a:rPr lang="fr-FR" altLang="fr-FR" sz="4400" b="1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𝝅</m:t>
                        </m:r>
                      </m:num>
                      <m:den>
                        <m:r>
                          <a:rPr lang="fr-FR" altLang="fr-FR" sz="4400" b="1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endParaRPr lang="fr-FR" altLang="fr-FR" sz="4400" b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2" name="Titre 1">
                <a:extLst>
                  <a:ext uri="{FF2B5EF4-FFF2-40B4-BE49-F238E27FC236}">
                    <a16:creationId xmlns:a16="http://schemas.microsoft.com/office/drawing/2014/main" id="{008DDE08-ECC8-45F2-9DF9-DA3ABF6DEEBA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6166520" y="1935163"/>
                <a:ext cx="2520280" cy="989781"/>
              </a:xfr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9185207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re 1">
            <a:extLst>
              <a:ext uri="{FF2B5EF4-FFF2-40B4-BE49-F238E27FC236}">
                <a16:creationId xmlns:a16="http://schemas.microsoft.com/office/drawing/2014/main" id="{0409883B-6375-4663-A0A7-736AC9905C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12160" y="704088"/>
            <a:ext cx="2520280" cy="708688"/>
          </a:xfrm>
        </p:spPr>
        <p:txBody>
          <a:bodyPr>
            <a:normAutofit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4</a:t>
            </a:r>
            <a:endParaRPr lang="fr-FR" altLang="fr-FR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1A4120A2-CEA7-417F-9407-7B6CD2C61EE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416" y="1203135"/>
            <a:ext cx="5425713" cy="5387233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8" name="ZoneTexte 7">
                <a:extLst>
                  <a:ext uri="{FF2B5EF4-FFF2-40B4-BE49-F238E27FC236}">
                    <a16:creationId xmlns:a16="http://schemas.microsoft.com/office/drawing/2014/main" id="{6F056B5E-0BEA-45CF-BE66-3D0DB8AAB59E}"/>
                  </a:ext>
                </a:extLst>
              </p:cNvPr>
              <p:cNvSpPr txBox="1"/>
              <p:nvPr/>
            </p:nvSpPr>
            <p:spPr>
              <a:xfrm>
                <a:off x="5987087" y="3429000"/>
                <a:ext cx="2880320" cy="1569660"/>
              </a:xfrm>
              <a:prstGeom prst="rect">
                <a:avLst/>
              </a:prstGeom>
              <a:noFill/>
              <a:ln w="38100">
                <a:solidFill>
                  <a:schemeClr val="accent2"/>
                </a:solidFill>
              </a:ln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unc>
                        <m:funcPr>
                          <m:ctrlPr>
                            <a:rPr lang="fr-FR" sz="3200" b="0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fr-FR" sz="3200" b="0" i="0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  <m:t>cos</m:t>
                          </m:r>
                        </m:fName>
                        <m:e>
                          <m:d>
                            <m:dPr>
                              <m:ctrlPr>
                                <a:rPr lang="fr-FR" sz="3200" b="0" i="1" smtClean="0">
                                  <a:solidFill>
                                    <a:srgbClr val="00B05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fr-FR" sz="3200" b="0" i="1" smtClean="0">
                                  <a:solidFill>
                                    <a:srgbClr val="00B050"/>
                                  </a:solidFill>
                                  <a:latin typeface="Cambria Math" panose="02040503050406030204" pitchFamily="18" charset="0"/>
                                </a:rPr>
                                <m:t>7</m:t>
                              </m:r>
                              <m:r>
                                <a:rPr lang="fr-FR" sz="3200" b="0" i="1" smtClean="0">
                                  <a:solidFill>
                                    <a:srgbClr val="00B05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𝜋</m:t>
                              </m:r>
                            </m:e>
                          </m:d>
                        </m:e>
                      </m:func>
                      <m:r>
                        <a:rPr lang="fr-FR" sz="3200" b="0" i="1" smtClean="0">
                          <a:solidFill>
                            <a:srgbClr val="00B050"/>
                          </a:solidFill>
                          <a:latin typeface="Cambria Math" panose="02040503050406030204" pitchFamily="18" charset="0"/>
                        </a:rPr>
                        <m:t>=−1</m:t>
                      </m:r>
                    </m:oMath>
                  </m:oMathPara>
                </a14:m>
                <a:endParaRPr lang="fr-FR" sz="3200" dirty="0"/>
              </a:p>
              <a:p>
                <a:endParaRPr lang="fr-FR" sz="3200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unc>
                        <m:funcPr>
                          <m:ctrlPr>
                            <a:rPr lang="fr-FR" sz="320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fr-FR" sz="3200" b="0" i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sin</m:t>
                          </m:r>
                        </m:fName>
                        <m:e>
                          <m:d>
                            <m:dPr>
                              <m:ctrlPr>
                                <a:rPr lang="fr-FR" sz="3200" i="1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fr-FR" sz="3200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7</m:t>
                              </m:r>
                              <m:r>
                                <a:rPr lang="fr-FR" sz="3200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𝜋</m:t>
                              </m:r>
                            </m:e>
                          </m:d>
                        </m:e>
                      </m:func>
                      <m:r>
                        <a:rPr lang="fr-FR" sz="3200" i="1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fr-FR" sz="320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0</m:t>
                      </m:r>
                    </m:oMath>
                  </m:oMathPara>
                </a14:m>
                <a:endParaRPr lang="fr-FR" sz="3200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8" name="ZoneTexte 7">
                <a:extLst>
                  <a:ext uri="{FF2B5EF4-FFF2-40B4-BE49-F238E27FC236}">
                    <a16:creationId xmlns:a16="http://schemas.microsoft.com/office/drawing/2014/main" id="{6F056B5E-0BEA-45CF-BE66-3D0DB8AAB59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87087" y="3429000"/>
                <a:ext cx="2880320" cy="1569660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  <a:ln w="38100">
                <a:solidFill>
                  <a:schemeClr val="accent2"/>
                </a:solidFill>
              </a:ln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itre 1">
                <a:extLst>
                  <a:ext uri="{FF2B5EF4-FFF2-40B4-BE49-F238E27FC236}">
                    <a16:creationId xmlns:a16="http://schemas.microsoft.com/office/drawing/2014/main" id="{008DDE08-ECC8-45F2-9DF9-DA3ABF6DEEBA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6166520" y="1935163"/>
                <a:ext cx="2520280" cy="989781"/>
              </a:xfrm>
            </p:spPr>
            <p:txBody>
              <a:bodyPr>
                <a:normAutofit/>
              </a:bodyPr>
              <a:lstStyle/>
              <a:p>
                <a:pPr marL="0" indent="0" algn="ctr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altLang="fr-FR" sz="4000" b="1" i="1" dirty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𝟕</m:t>
                      </m:r>
                      <m:r>
                        <a:rPr lang="fr-FR" altLang="fr-FR" sz="4000" b="1" i="1" dirty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𝝅</m:t>
                      </m:r>
                    </m:oMath>
                  </m:oMathPara>
                </a14:m>
                <a:endParaRPr lang="fr-FR" altLang="fr-FR" sz="4400" b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2" name="Titre 1">
                <a:extLst>
                  <a:ext uri="{FF2B5EF4-FFF2-40B4-BE49-F238E27FC236}">
                    <a16:creationId xmlns:a16="http://schemas.microsoft.com/office/drawing/2014/main" id="{008DDE08-ECC8-45F2-9DF9-DA3ABF6DEEBA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6166520" y="1935163"/>
                <a:ext cx="2520280" cy="989781"/>
              </a:xfr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3172478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Espace réservé du contenu 2">
            <a:extLst>
              <a:ext uri="{FF2B5EF4-FFF2-40B4-BE49-F238E27FC236}">
                <a16:creationId xmlns:a16="http://schemas.microsoft.com/office/drawing/2014/main" id="{2E441D5F-DA37-429F-9EDB-858A3F79107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700" y="1628775"/>
            <a:ext cx="9131300" cy="4525963"/>
          </a:xfrm>
        </p:spPr>
        <p:txBody>
          <a:bodyPr/>
          <a:lstStyle/>
          <a:p>
            <a:pPr marL="0" indent="0"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fr-FR" altLang="fr-FR" sz="6000">
                <a:latin typeface="Times New Roman" panose="02020603050405020304" pitchFamily="18" charset="0"/>
                <a:cs typeface="Times New Roman" panose="02020603050405020304" pitchFamily="18" charset="0"/>
              </a:rPr>
              <a:t>Donner les valeurs</a:t>
            </a:r>
          </a:p>
          <a:p>
            <a:pPr marL="0" indent="0"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fr-FR" altLang="fr-FR" sz="6000">
                <a:latin typeface="Times New Roman" panose="02020603050405020304" pitchFamily="18" charset="0"/>
                <a:cs typeface="Times New Roman" panose="02020603050405020304" pitchFamily="18" charset="0"/>
              </a:rPr>
              <a:t> exactes des sinus et cosinus </a:t>
            </a:r>
          </a:p>
          <a:p>
            <a:pPr marL="0" indent="0"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fr-FR" altLang="fr-FR" sz="6000">
                <a:latin typeface="Times New Roman" panose="02020603050405020304" pitchFamily="18" charset="0"/>
                <a:cs typeface="Times New Roman" panose="02020603050405020304" pitchFamily="18" charset="0"/>
              </a:rPr>
              <a:t>des réels suivants</a:t>
            </a:r>
            <a:r>
              <a:rPr lang="fr-FR" altLang="fr-FR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altLang="fr-FR" sz="600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re 1">
            <a:extLst>
              <a:ext uri="{FF2B5EF4-FFF2-40B4-BE49-F238E27FC236}">
                <a16:creationId xmlns:a16="http://schemas.microsoft.com/office/drawing/2014/main" id="{0409883B-6375-4663-A0A7-736AC9905C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12160" y="704088"/>
            <a:ext cx="2520280" cy="708688"/>
          </a:xfrm>
        </p:spPr>
        <p:txBody>
          <a:bodyPr>
            <a:normAutofit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5</a:t>
            </a:r>
            <a:endParaRPr lang="fr-FR" altLang="fr-FR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1A4120A2-CEA7-417F-9407-7B6CD2C61EE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416" y="1203135"/>
            <a:ext cx="5425713" cy="5387233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8" name="ZoneTexte 7">
                <a:extLst>
                  <a:ext uri="{FF2B5EF4-FFF2-40B4-BE49-F238E27FC236}">
                    <a16:creationId xmlns:a16="http://schemas.microsoft.com/office/drawing/2014/main" id="{6F056B5E-0BEA-45CF-BE66-3D0DB8AAB59E}"/>
                  </a:ext>
                </a:extLst>
              </p:cNvPr>
              <p:cNvSpPr txBox="1"/>
              <p:nvPr/>
            </p:nvSpPr>
            <p:spPr>
              <a:xfrm>
                <a:off x="5868144" y="3429000"/>
                <a:ext cx="2999263" cy="2857192"/>
              </a:xfrm>
              <a:prstGeom prst="rect">
                <a:avLst/>
              </a:prstGeom>
              <a:noFill/>
              <a:ln w="38100">
                <a:solidFill>
                  <a:schemeClr val="accent2"/>
                </a:solidFill>
              </a:ln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unc>
                        <m:funcPr>
                          <m:ctrlPr>
                            <a:rPr lang="fr-FR" sz="3200" b="0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fr-FR" sz="3200" b="0" i="0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  <m:t>cos</m:t>
                          </m:r>
                        </m:fName>
                        <m:e>
                          <m:d>
                            <m:dPr>
                              <m:ctrlPr>
                                <a:rPr lang="fr-FR" sz="3200" b="0" i="1" smtClean="0">
                                  <a:solidFill>
                                    <a:srgbClr val="00B05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f>
                                <m:fPr>
                                  <m:ctrlPr>
                                    <a:rPr lang="fr-FR" sz="3200" b="0" i="1" smtClean="0">
                                      <a:solidFill>
                                        <a:srgbClr val="00B05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fr-FR" sz="3200" b="0" i="1" smtClean="0">
                                      <a:solidFill>
                                        <a:srgbClr val="00B050"/>
                                      </a:solidFill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  <m:r>
                                    <a:rPr lang="fr-FR" sz="3200" b="0" i="1" smtClean="0">
                                      <a:solidFill>
                                        <a:srgbClr val="00B050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𝜋</m:t>
                                  </m:r>
                                </m:num>
                                <m:den>
                                  <m:r>
                                    <a:rPr lang="fr-FR" sz="3200" b="0" i="1" smtClean="0">
                                      <a:solidFill>
                                        <a:srgbClr val="00B050"/>
                                      </a:solidFill>
                                      <a:latin typeface="Cambria Math" panose="02040503050406030204" pitchFamily="18" charset="0"/>
                                    </a:rPr>
                                    <m:t>3</m:t>
                                  </m:r>
                                </m:den>
                              </m:f>
                            </m:e>
                          </m:d>
                        </m:e>
                      </m:func>
                      <m:r>
                        <a:rPr lang="fr-FR" sz="3200" b="0" i="1" smtClean="0">
                          <a:solidFill>
                            <a:srgbClr val="00B050"/>
                          </a:solidFill>
                          <a:latin typeface="Cambria Math" panose="02040503050406030204" pitchFamily="18" charset="0"/>
                        </a:rPr>
                        <m:t>=− </m:t>
                      </m:r>
                      <m:f>
                        <m:fPr>
                          <m:ctrlPr>
                            <a:rPr lang="fr-FR" sz="3200" b="0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3200" b="0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fr-FR" sz="3200" b="0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</m:oMath>
                  </m:oMathPara>
                </a14:m>
                <a:endParaRPr lang="fr-FR" sz="3200" dirty="0"/>
              </a:p>
              <a:p>
                <a:endParaRPr lang="fr-FR" sz="3200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unc>
                        <m:funcPr>
                          <m:ctrlPr>
                            <a:rPr lang="fr-FR" sz="320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fr-FR" sz="3200" b="0" i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sin</m:t>
                          </m:r>
                        </m:fName>
                        <m:e>
                          <m:d>
                            <m:dPr>
                              <m:ctrlPr>
                                <a:rPr lang="fr-FR" sz="3200" i="1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f>
                                <m:fPr>
                                  <m:ctrlPr>
                                    <a:rPr lang="fr-FR" sz="3200" i="1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fr-FR" sz="3200" b="0" i="1" smtClean="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  <m:r>
                                    <a:rPr lang="fr-FR" sz="3200" i="1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𝜋</m:t>
                                  </m:r>
                                </m:num>
                                <m:den>
                                  <m:r>
                                    <a:rPr lang="fr-FR" sz="3200" b="0" i="1" smtClean="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  <m:t>3</m:t>
                                  </m:r>
                                </m:den>
                              </m:f>
                            </m:e>
                          </m:d>
                        </m:e>
                      </m:func>
                      <m:r>
                        <a:rPr lang="fr-FR" sz="3200" i="1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= </m:t>
                      </m:r>
                      <m:f>
                        <m:fPr>
                          <m:ctrlPr>
                            <a:rPr lang="fr-FR" sz="32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ad>
                            <m:radPr>
                              <m:degHide m:val="on"/>
                              <m:ctrlPr>
                                <a:rPr lang="fr-FR" sz="3200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radPr>
                            <m:deg/>
                            <m:e>
                              <m:r>
                                <a:rPr lang="fr-FR" sz="3200" b="0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3</m:t>
                              </m:r>
                            </m:e>
                          </m:rad>
                        </m:num>
                        <m:den>
                          <m:r>
                            <a:rPr lang="fr-FR" sz="32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</m:oMath>
                  </m:oMathPara>
                </a14:m>
                <a:endParaRPr lang="fr-FR" sz="3200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8" name="ZoneTexte 7">
                <a:extLst>
                  <a:ext uri="{FF2B5EF4-FFF2-40B4-BE49-F238E27FC236}">
                    <a16:creationId xmlns:a16="http://schemas.microsoft.com/office/drawing/2014/main" id="{6F056B5E-0BEA-45CF-BE66-3D0DB8AAB59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68144" y="3429000"/>
                <a:ext cx="2999263" cy="2857192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  <a:ln w="38100">
                <a:solidFill>
                  <a:schemeClr val="accent2"/>
                </a:solidFill>
              </a:ln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itre 1">
                <a:extLst>
                  <a:ext uri="{FF2B5EF4-FFF2-40B4-BE49-F238E27FC236}">
                    <a16:creationId xmlns:a16="http://schemas.microsoft.com/office/drawing/2014/main" id="{008DDE08-ECC8-45F2-9DF9-DA3ABF6DEEBA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6166520" y="1935163"/>
                <a:ext cx="2520280" cy="989781"/>
              </a:xfrm>
            </p:spPr>
            <p:txBody>
              <a:bodyPr>
                <a:normAutofit lnSpcReduction="10000"/>
              </a:bodyPr>
              <a:lstStyle/>
              <a:p>
                <a:pPr marL="0" indent="0" algn="ctr">
                  <a:buNone/>
                </a:pPr>
                <a:r>
                  <a:rPr lang="fr-FR" altLang="fr-FR" sz="40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r-FR" altLang="fr-FR" sz="4400" b="1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fr-FR" altLang="fr-FR" sz="4400" b="1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𝟐</m:t>
                        </m:r>
                        <m:r>
                          <a:rPr lang="fr-FR" altLang="fr-FR" sz="4400" b="1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𝝅</m:t>
                        </m:r>
                      </m:num>
                      <m:den>
                        <m:r>
                          <a:rPr lang="fr-FR" altLang="fr-FR" sz="4400" b="1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𝟑</m:t>
                        </m:r>
                      </m:den>
                    </m:f>
                  </m:oMath>
                </a14:m>
                <a:endParaRPr lang="fr-FR" altLang="fr-FR" sz="4400" b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2" name="Titre 1">
                <a:extLst>
                  <a:ext uri="{FF2B5EF4-FFF2-40B4-BE49-F238E27FC236}">
                    <a16:creationId xmlns:a16="http://schemas.microsoft.com/office/drawing/2014/main" id="{008DDE08-ECC8-45F2-9DF9-DA3ABF6DEEBA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6166520" y="1935163"/>
                <a:ext cx="2520280" cy="989781"/>
              </a:xfr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8663462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re 1">
            <a:extLst>
              <a:ext uri="{FF2B5EF4-FFF2-40B4-BE49-F238E27FC236}">
                <a16:creationId xmlns:a16="http://schemas.microsoft.com/office/drawing/2014/main" id="{0409883B-6375-4663-A0A7-736AC9905C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12160" y="704088"/>
            <a:ext cx="2520280" cy="708688"/>
          </a:xfrm>
        </p:spPr>
        <p:txBody>
          <a:bodyPr>
            <a:normAutofit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6</a:t>
            </a:r>
            <a:endParaRPr lang="fr-FR" altLang="fr-FR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1A4120A2-CEA7-417F-9407-7B6CD2C61EE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416" y="1203135"/>
            <a:ext cx="5425713" cy="5387233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8" name="ZoneTexte 7">
                <a:extLst>
                  <a:ext uri="{FF2B5EF4-FFF2-40B4-BE49-F238E27FC236}">
                    <a16:creationId xmlns:a16="http://schemas.microsoft.com/office/drawing/2014/main" id="{6F056B5E-0BEA-45CF-BE66-3D0DB8AAB59E}"/>
                  </a:ext>
                </a:extLst>
              </p:cNvPr>
              <p:cNvSpPr txBox="1"/>
              <p:nvPr/>
            </p:nvSpPr>
            <p:spPr>
              <a:xfrm>
                <a:off x="5684130" y="3429000"/>
                <a:ext cx="3183277" cy="2855590"/>
              </a:xfrm>
              <a:prstGeom prst="rect">
                <a:avLst/>
              </a:prstGeom>
              <a:noFill/>
              <a:ln w="38100">
                <a:solidFill>
                  <a:schemeClr val="accent2"/>
                </a:solidFill>
              </a:ln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unc>
                        <m:funcPr>
                          <m:ctrlPr>
                            <a:rPr lang="fr-FR" sz="3200" b="0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fr-FR" sz="3200" b="0" i="0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  <m:t>cos</m:t>
                          </m:r>
                        </m:fName>
                        <m:e>
                          <m:d>
                            <m:dPr>
                              <m:ctrlPr>
                                <a:rPr lang="fr-FR" sz="3200" b="0" i="1" smtClean="0">
                                  <a:solidFill>
                                    <a:srgbClr val="00B05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f>
                                <m:fPr>
                                  <m:ctrlPr>
                                    <a:rPr lang="fr-FR" sz="3200" b="0" i="1" smtClean="0">
                                      <a:solidFill>
                                        <a:srgbClr val="00B05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fr-FR" sz="3200" b="0" i="1" smtClean="0">
                                      <a:solidFill>
                                        <a:srgbClr val="00B050"/>
                                      </a:solidFill>
                                      <a:latin typeface="Cambria Math" panose="02040503050406030204" pitchFamily="18" charset="0"/>
                                    </a:rPr>
                                    <m:t>5</m:t>
                                  </m:r>
                                  <m:r>
                                    <a:rPr lang="fr-FR" sz="3200" b="0" i="1" smtClean="0">
                                      <a:solidFill>
                                        <a:srgbClr val="00B050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𝜋</m:t>
                                  </m:r>
                                </m:num>
                                <m:den>
                                  <m:r>
                                    <a:rPr lang="fr-FR" sz="3200" b="0" i="1" smtClean="0">
                                      <a:solidFill>
                                        <a:srgbClr val="00B050"/>
                                      </a:solidFill>
                                      <a:latin typeface="Cambria Math" panose="02040503050406030204" pitchFamily="18" charset="0"/>
                                    </a:rPr>
                                    <m:t>6</m:t>
                                  </m:r>
                                </m:den>
                              </m:f>
                            </m:e>
                          </m:d>
                        </m:e>
                      </m:func>
                      <m:r>
                        <a:rPr lang="fr-FR" sz="3200" b="0" i="1" smtClean="0">
                          <a:solidFill>
                            <a:srgbClr val="00B050"/>
                          </a:solidFill>
                          <a:latin typeface="Cambria Math" panose="02040503050406030204" pitchFamily="18" charset="0"/>
                        </a:rPr>
                        <m:t>=−</m:t>
                      </m:r>
                      <m:f>
                        <m:fPr>
                          <m:ctrlPr>
                            <a:rPr lang="fr-FR" sz="3200" b="0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ad>
                            <m:radPr>
                              <m:degHide m:val="on"/>
                              <m:ctrlPr>
                                <a:rPr lang="fr-FR" sz="3200" b="0" i="1" smtClean="0">
                                  <a:solidFill>
                                    <a:srgbClr val="00B05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radPr>
                            <m:deg/>
                            <m:e>
                              <m:r>
                                <a:rPr lang="fr-FR" sz="3200" b="0" i="1" smtClean="0">
                                  <a:solidFill>
                                    <a:srgbClr val="00B050"/>
                                  </a:solidFill>
                                  <a:latin typeface="Cambria Math" panose="02040503050406030204" pitchFamily="18" charset="0"/>
                                </a:rPr>
                                <m:t>3</m:t>
                              </m:r>
                            </m:e>
                          </m:rad>
                        </m:num>
                        <m:den>
                          <m:r>
                            <a:rPr lang="fr-FR" sz="3200" b="0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</m:oMath>
                  </m:oMathPara>
                </a14:m>
                <a:endParaRPr lang="fr-FR" sz="3200" dirty="0"/>
              </a:p>
              <a:p>
                <a:endParaRPr lang="fr-FR" sz="3200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unc>
                        <m:funcPr>
                          <m:ctrlPr>
                            <a:rPr lang="fr-FR" sz="320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fr-FR" sz="3200" b="0" i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sin</m:t>
                          </m:r>
                        </m:fName>
                        <m:e>
                          <m:d>
                            <m:dPr>
                              <m:ctrlPr>
                                <a:rPr lang="fr-FR" sz="3200" i="1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f>
                                <m:fPr>
                                  <m:ctrlPr>
                                    <a:rPr lang="fr-FR" sz="3200" i="1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fr-FR" sz="3200" b="0" i="1" smtClean="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  <m:t>5</m:t>
                                  </m:r>
                                  <m:r>
                                    <a:rPr lang="fr-FR" sz="3200" i="1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𝜋</m:t>
                                  </m:r>
                                </m:num>
                                <m:den>
                                  <m:r>
                                    <a:rPr lang="fr-FR" sz="3200" b="0" i="1" smtClean="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  <m:t>6</m:t>
                                  </m:r>
                                </m:den>
                              </m:f>
                            </m:e>
                          </m:d>
                        </m:e>
                      </m:func>
                      <m:r>
                        <a:rPr lang="fr-FR" sz="3200" i="1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= </m:t>
                      </m:r>
                      <m:f>
                        <m:fPr>
                          <m:ctrlPr>
                            <a:rPr lang="fr-FR" sz="32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320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fr-FR" sz="32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</m:oMath>
                  </m:oMathPara>
                </a14:m>
                <a:endParaRPr lang="fr-FR" sz="3200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8" name="ZoneTexte 7">
                <a:extLst>
                  <a:ext uri="{FF2B5EF4-FFF2-40B4-BE49-F238E27FC236}">
                    <a16:creationId xmlns:a16="http://schemas.microsoft.com/office/drawing/2014/main" id="{6F056B5E-0BEA-45CF-BE66-3D0DB8AAB59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84130" y="3429000"/>
                <a:ext cx="3183277" cy="2855590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  <a:ln w="38100">
                <a:solidFill>
                  <a:schemeClr val="accent2"/>
                </a:solidFill>
              </a:ln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itre 1">
                <a:extLst>
                  <a:ext uri="{FF2B5EF4-FFF2-40B4-BE49-F238E27FC236}">
                    <a16:creationId xmlns:a16="http://schemas.microsoft.com/office/drawing/2014/main" id="{008DDE08-ECC8-45F2-9DF9-DA3ABF6DEEBA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6166520" y="1935163"/>
                <a:ext cx="2520280" cy="989781"/>
              </a:xfrm>
            </p:spPr>
            <p:txBody>
              <a:bodyPr>
                <a:normAutofit fontScale="92500" lnSpcReduction="10000"/>
              </a:bodyPr>
              <a:lstStyle/>
              <a:p>
                <a:pPr marL="0" indent="0" algn="ctr">
                  <a:buNone/>
                </a:pPr>
                <a:r>
                  <a:rPr lang="fr-FR" altLang="fr-FR" sz="40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r-FR" altLang="fr-FR" sz="4400" b="1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fr-FR" altLang="fr-FR" sz="4400" b="1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𝟓</m:t>
                        </m:r>
                        <m:r>
                          <a:rPr lang="fr-FR" altLang="fr-FR" sz="4400" b="1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𝝅</m:t>
                        </m:r>
                      </m:num>
                      <m:den>
                        <m:r>
                          <a:rPr lang="fr-FR" altLang="fr-FR" sz="4400" b="1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𝟔</m:t>
                        </m:r>
                      </m:den>
                    </m:f>
                  </m:oMath>
                </a14:m>
                <a:endParaRPr lang="fr-FR" altLang="fr-FR" sz="4400" b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2" name="Titre 1">
                <a:extLst>
                  <a:ext uri="{FF2B5EF4-FFF2-40B4-BE49-F238E27FC236}">
                    <a16:creationId xmlns:a16="http://schemas.microsoft.com/office/drawing/2014/main" id="{008DDE08-ECC8-45F2-9DF9-DA3ABF6DEEBA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6166520" y="1935163"/>
                <a:ext cx="2520280" cy="989781"/>
              </a:xfr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5468760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re 1">
            <a:extLst>
              <a:ext uri="{FF2B5EF4-FFF2-40B4-BE49-F238E27FC236}">
                <a16:creationId xmlns:a16="http://schemas.microsoft.com/office/drawing/2014/main" id="{0409883B-6375-4663-A0A7-736AC9905C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12160" y="704088"/>
            <a:ext cx="2520280" cy="708688"/>
          </a:xfrm>
        </p:spPr>
        <p:txBody>
          <a:bodyPr>
            <a:normAutofit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7</a:t>
            </a:r>
            <a:endParaRPr lang="fr-FR" altLang="fr-FR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1A4120A2-CEA7-417F-9407-7B6CD2C61EE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416" y="1203135"/>
            <a:ext cx="5425713" cy="5387233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8" name="ZoneTexte 7">
                <a:extLst>
                  <a:ext uri="{FF2B5EF4-FFF2-40B4-BE49-F238E27FC236}">
                    <a16:creationId xmlns:a16="http://schemas.microsoft.com/office/drawing/2014/main" id="{6F056B5E-0BEA-45CF-BE66-3D0DB8AAB59E}"/>
                  </a:ext>
                </a:extLst>
              </p:cNvPr>
              <p:cNvSpPr txBox="1"/>
              <p:nvPr/>
            </p:nvSpPr>
            <p:spPr>
              <a:xfrm>
                <a:off x="5684130" y="3429000"/>
                <a:ext cx="3183277" cy="2563266"/>
              </a:xfrm>
              <a:prstGeom prst="rect">
                <a:avLst/>
              </a:prstGeom>
              <a:noFill/>
              <a:ln w="38100">
                <a:solidFill>
                  <a:schemeClr val="accent2"/>
                </a:solidFill>
              </a:ln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unc>
                        <m:funcPr>
                          <m:ctrlPr>
                            <a:rPr lang="fr-FR" sz="2800" b="0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fr-FR" sz="2800" b="0" i="0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  <m:t>cos</m:t>
                          </m:r>
                        </m:fName>
                        <m:e>
                          <m:d>
                            <m:dPr>
                              <m:ctrlPr>
                                <a:rPr lang="fr-FR" sz="2800" b="0" i="1" smtClean="0">
                                  <a:solidFill>
                                    <a:srgbClr val="00B05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fr-FR" sz="2800" b="0" i="1" smtClean="0">
                                  <a:solidFill>
                                    <a:srgbClr val="00B050"/>
                                  </a:solidFill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f>
                                <m:fPr>
                                  <m:ctrlPr>
                                    <a:rPr lang="fr-FR" sz="2800" b="0" i="1" smtClean="0">
                                      <a:solidFill>
                                        <a:srgbClr val="00B05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fr-FR" sz="2800" b="0" i="1" smtClean="0">
                                      <a:solidFill>
                                        <a:srgbClr val="00B050"/>
                                      </a:solidFill>
                                      <a:latin typeface="Cambria Math" panose="02040503050406030204" pitchFamily="18" charset="0"/>
                                    </a:rPr>
                                    <m:t>3</m:t>
                                  </m:r>
                                  <m:r>
                                    <a:rPr lang="fr-FR" sz="2800" b="0" i="1" smtClean="0">
                                      <a:solidFill>
                                        <a:srgbClr val="00B050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𝜋</m:t>
                                  </m:r>
                                </m:num>
                                <m:den>
                                  <m:r>
                                    <a:rPr lang="fr-FR" sz="2800" b="0" i="1" smtClean="0">
                                      <a:solidFill>
                                        <a:srgbClr val="00B050"/>
                                      </a:solidFill>
                                      <a:latin typeface="Cambria Math" panose="02040503050406030204" pitchFamily="18" charset="0"/>
                                    </a:rPr>
                                    <m:t>4</m:t>
                                  </m:r>
                                </m:den>
                              </m:f>
                            </m:e>
                          </m:d>
                        </m:e>
                      </m:func>
                      <m:r>
                        <a:rPr lang="fr-FR" sz="2800" b="0" i="1" smtClean="0">
                          <a:solidFill>
                            <a:srgbClr val="00B050"/>
                          </a:solidFill>
                          <a:latin typeface="Cambria Math" panose="02040503050406030204" pitchFamily="18" charset="0"/>
                        </a:rPr>
                        <m:t>=−</m:t>
                      </m:r>
                      <m:f>
                        <m:fPr>
                          <m:ctrlPr>
                            <a:rPr lang="fr-FR" sz="2800" b="0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ad>
                            <m:radPr>
                              <m:degHide m:val="on"/>
                              <m:ctrlPr>
                                <a:rPr lang="fr-FR" sz="2800" b="0" i="1" smtClean="0">
                                  <a:solidFill>
                                    <a:srgbClr val="00B05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radPr>
                            <m:deg/>
                            <m:e>
                              <m:r>
                                <a:rPr lang="fr-FR" sz="2800" b="0" i="1" smtClean="0">
                                  <a:solidFill>
                                    <a:srgbClr val="00B050"/>
                                  </a:solidFill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e>
                          </m:rad>
                        </m:num>
                        <m:den>
                          <m:r>
                            <a:rPr lang="fr-FR" sz="2800" b="0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</m:oMath>
                  </m:oMathPara>
                </a14:m>
                <a:endParaRPr lang="fr-FR" sz="2800" dirty="0"/>
              </a:p>
              <a:p>
                <a:endParaRPr lang="fr-FR" sz="2800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unc>
                        <m:funcPr>
                          <m:ctrlPr>
                            <a:rPr lang="fr-FR" sz="280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fr-FR" sz="2800" b="0" i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sin</m:t>
                          </m:r>
                        </m:fName>
                        <m:e>
                          <m:d>
                            <m:dPr>
                              <m:ctrlPr>
                                <a:rPr lang="fr-FR" sz="2800" i="1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fr-FR" sz="2800" b="0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f>
                                <m:fPr>
                                  <m:ctrlPr>
                                    <a:rPr lang="fr-FR" sz="2800" i="1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fr-FR" sz="2800" b="0" i="1" smtClean="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  <m:t>3</m:t>
                                  </m:r>
                                  <m:r>
                                    <a:rPr lang="fr-FR" sz="2800" i="1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𝜋</m:t>
                                  </m:r>
                                </m:num>
                                <m:den>
                                  <m:r>
                                    <a:rPr lang="fr-FR" sz="2800" b="0" i="1" smtClean="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  <m:t>4</m:t>
                                  </m:r>
                                </m:den>
                              </m:f>
                            </m:e>
                          </m:d>
                        </m:e>
                      </m:func>
                      <m:r>
                        <a:rPr lang="fr-FR" sz="2800" i="1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fr-FR" sz="2800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−</m:t>
                      </m:r>
                      <m:f>
                        <m:fPr>
                          <m:ctrlPr>
                            <a:rPr lang="fr-FR" sz="28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ad>
                            <m:radPr>
                              <m:degHide m:val="on"/>
                              <m:ctrlPr>
                                <a:rPr lang="fr-FR" sz="2800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radPr>
                            <m:deg/>
                            <m:e>
                              <m:r>
                                <a:rPr lang="fr-FR" sz="2800" b="0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e>
                          </m:rad>
                        </m:num>
                        <m:den>
                          <m:r>
                            <a:rPr lang="fr-FR" sz="28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</m:oMath>
                  </m:oMathPara>
                </a14:m>
                <a:endParaRPr lang="fr-FR" sz="2800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8" name="ZoneTexte 7">
                <a:extLst>
                  <a:ext uri="{FF2B5EF4-FFF2-40B4-BE49-F238E27FC236}">
                    <a16:creationId xmlns:a16="http://schemas.microsoft.com/office/drawing/2014/main" id="{6F056B5E-0BEA-45CF-BE66-3D0DB8AAB59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84130" y="3429000"/>
                <a:ext cx="3183277" cy="2563266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  <a:ln w="38100">
                <a:solidFill>
                  <a:schemeClr val="accent2"/>
                </a:solidFill>
              </a:ln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itre 1">
                <a:extLst>
                  <a:ext uri="{FF2B5EF4-FFF2-40B4-BE49-F238E27FC236}">
                    <a16:creationId xmlns:a16="http://schemas.microsoft.com/office/drawing/2014/main" id="{008DDE08-ECC8-45F2-9DF9-DA3ABF6DEEBA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6166520" y="1935163"/>
                <a:ext cx="2520280" cy="989781"/>
              </a:xfrm>
            </p:spPr>
            <p:txBody>
              <a:bodyPr>
                <a:normAutofit lnSpcReduction="10000"/>
              </a:bodyPr>
              <a:lstStyle/>
              <a:p>
                <a:pPr marL="0" indent="0" algn="ctr">
                  <a:buNone/>
                </a:pPr>
                <a:r>
                  <a:rPr lang="fr-FR" altLang="fr-FR" sz="40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fr-FR" altLang="fr-FR" sz="4400" b="1" i="0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−</m:t>
                    </m:r>
                    <m:f>
                      <m:fPr>
                        <m:ctrlPr>
                          <a:rPr lang="fr-FR" altLang="fr-FR" sz="4400" b="1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fr-FR" altLang="fr-FR" sz="4400" b="1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𝟑</m:t>
                        </m:r>
                        <m:r>
                          <a:rPr lang="fr-FR" altLang="fr-FR" sz="4400" b="1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𝝅</m:t>
                        </m:r>
                      </m:num>
                      <m:den>
                        <m:r>
                          <a:rPr lang="fr-FR" altLang="fr-FR" sz="4400" b="1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𝟒</m:t>
                        </m:r>
                      </m:den>
                    </m:f>
                  </m:oMath>
                </a14:m>
                <a:endParaRPr lang="fr-FR" altLang="fr-FR" sz="4400" b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2" name="Titre 1">
                <a:extLst>
                  <a:ext uri="{FF2B5EF4-FFF2-40B4-BE49-F238E27FC236}">
                    <a16:creationId xmlns:a16="http://schemas.microsoft.com/office/drawing/2014/main" id="{008DDE08-ECC8-45F2-9DF9-DA3ABF6DEEBA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6166520" y="1935163"/>
                <a:ext cx="2520280" cy="989781"/>
              </a:xfr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7855496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re 1">
            <a:extLst>
              <a:ext uri="{FF2B5EF4-FFF2-40B4-BE49-F238E27FC236}">
                <a16:creationId xmlns:a16="http://schemas.microsoft.com/office/drawing/2014/main" id="{0409883B-6375-4663-A0A7-736AC9905C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12160" y="704088"/>
            <a:ext cx="2520280" cy="708688"/>
          </a:xfrm>
        </p:spPr>
        <p:txBody>
          <a:bodyPr>
            <a:normAutofit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8</a:t>
            </a:r>
            <a:endParaRPr lang="fr-FR" altLang="fr-FR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1A4120A2-CEA7-417F-9407-7B6CD2C61EE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416" y="1203135"/>
            <a:ext cx="5425713" cy="5387233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itre 1">
                <a:extLst>
                  <a:ext uri="{FF2B5EF4-FFF2-40B4-BE49-F238E27FC236}">
                    <a16:creationId xmlns:a16="http://schemas.microsoft.com/office/drawing/2014/main" id="{008DDE08-ECC8-45F2-9DF9-DA3ABF6DEEBA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6166520" y="1935163"/>
                <a:ext cx="2520280" cy="989781"/>
              </a:xfrm>
            </p:spPr>
            <p:txBody>
              <a:bodyPr>
                <a:normAutofit lnSpcReduction="10000"/>
              </a:bodyPr>
              <a:lstStyle/>
              <a:p>
                <a:pPr marL="0" indent="0" algn="ctr">
                  <a:buNone/>
                </a:pPr>
                <a:r>
                  <a:rPr lang="fr-FR" altLang="fr-FR" sz="40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r-FR" altLang="fr-FR" sz="4400" b="1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fr-FR" altLang="fr-FR" sz="4400" b="1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𝟕</m:t>
                        </m:r>
                        <m:r>
                          <a:rPr lang="fr-FR" altLang="fr-FR" sz="4400" b="1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𝝅</m:t>
                        </m:r>
                      </m:num>
                      <m:den>
                        <m:r>
                          <a:rPr lang="fr-FR" altLang="fr-FR" sz="4400" b="1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𝟔</m:t>
                        </m:r>
                      </m:den>
                    </m:f>
                  </m:oMath>
                </a14:m>
                <a:endParaRPr lang="fr-FR" altLang="fr-FR" sz="4400" b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2" name="Titre 1">
                <a:extLst>
                  <a:ext uri="{FF2B5EF4-FFF2-40B4-BE49-F238E27FC236}">
                    <a16:creationId xmlns:a16="http://schemas.microsoft.com/office/drawing/2014/main" id="{008DDE08-ECC8-45F2-9DF9-DA3ABF6DEEBA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6166520" y="1935163"/>
                <a:ext cx="2520280" cy="989781"/>
              </a:xfr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ZoneTexte 5">
                <a:extLst>
                  <a:ext uri="{FF2B5EF4-FFF2-40B4-BE49-F238E27FC236}">
                    <a16:creationId xmlns:a16="http://schemas.microsoft.com/office/drawing/2014/main" id="{B5BCC424-D107-4E5D-973B-BA93BBB5FA7D}"/>
                  </a:ext>
                </a:extLst>
              </p:cNvPr>
              <p:cNvSpPr txBox="1"/>
              <p:nvPr/>
            </p:nvSpPr>
            <p:spPr>
              <a:xfrm>
                <a:off x="5702307" y="3324500"/>
                <a:ext cx="3183277" cy="2566857"/>
              </a:xfrm>
              <a:prstGeom prst="rect">
                <a:avLst/>
              </a:prstGeom>
              <a:noFill/>
              <a:ln w="38100">
                <a:solidFill>
                  <a:schemeClr val="accent2"/>
                </a:solidFill>
              </a:ln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unc>
                        <m:funcPr>
                          <m:ctrlPr>
                            <a:rPr lang="fr-FR" sz="3200" b="0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fr-FR" sz="3200" b="0" i="0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  <m:t>cos</m:t>
                          </m:r>
                        </m:fName>
                        <m:e>
                          <m:d>
                            <m:dPr>
                              <m:ctrlPr>
                                <a:rPr lang="fr-FR" sz="3200" b="0" i="1" smtClean="0">
                                  <a:solidFill>
                                    <a:srgbClr val="00B05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f>
                                <m:fPr>
                                  <m:ctrlPr>
                                    <a:rPr lang="fr-FR" sz="3200" b="0" i="1" smtClean="0">
                                      <a:solidFill>
                                        <a:srgbClr val="00B05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fr-FR" sz="3200" b="0" i="1" smtClean="0">
                                      <a:solidFill>
                                        <a:srgbClr val="00B050"/>
                                      </a:solidFill>
                                      <a:latin typeface="Cambria Math" panose="02040503050406030204" pitchFamily="18" charset="0"/>
                                    </a:rPr>
                                    <m:t>7</m:t>
                                  </m:r>
                                  <m:r>
                                    <a:rPr lang="fr-FR" sz="3200" b="0" i="1" smtClean="0">
                                      <a:solidFill>
                                        <a:srgbClr val="00B050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𝜋</m:t>
                                  </m:r>
                                </m:num>
                                <m:den>
                                  <m:r>
                                    <a:rPr lang="fr-FR" sz="3200" b="0" i="1" smtClean="0">
                                      <a:solidFill>
                                        <a:srgbClr val="00B050"/>
                                      </a:solidFill>
                                      <a:latin typeface="Cambria Math" panose="02040503050406030204" pitchFamily="18" charset="0"/>
                                    </a:rPr>
                                    <m:t>6</m:t>
                                  </m:r>
                                </m:den>
                              </m:f>
                            </m:e>
                          </m:d>
                        </m:e>
                      </m:func>
                      <m:r>
                        <a:rPr lang="fr-FR" sz="3200" b="0" i="1" smtClean="0">
                          <a:solidFill>
                            <a:srgbClr val="00B050"/>
                          </a:solidFill>
                          <a:latin typeface="Cambria Math" panose="02040503050406030204" pitchFamily="18" charset="0"/>
                        </a:rPr>
                        <m:t>=−</m:t>
                      </m:r>
                      <m:f>
                        <m:fPr>
                          <m:ctrlPr>
                            <a:rPr lang="fr-FR" sz="3200" b="0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ad>
                            <m:radPr>
                              <m:degHide m:val="on"/>
                              <m:ctrlPr>
                                <a:rPr lang="fr-FR" sz="3200" b="0" i="1" smtClean="0">
                                  <a:solidFill>
                                    <a:srgbClr val="00B05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radPr>
                            <m:deg/>
                            <m:e>
                              <m:r>
                                <a:rPr lang="fr-FR" sz="3200" b="0" i="1" smtClean="0">
                                  <a:solidFill>
                                    <a:srgbClr val="00B050"/>
                                  </a:solidFill>
                                  <a:latin typeface="Cambria Math" panose="02040503050406030204" pitchFamily="18" charset="0"/>
                                </a:rPr>
                                <m:t>3</m:t>
                              </m:r>
                            </m:e>
                          </m:rad>
                        </m:num>
                        <m:den>
                          <m:r>
                            <a:rPr lang="fr-FR" sz="3200" b="0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</m:oMath>
                  </m:oMathPara>
                </a14:m>
                <a:endParaRPr lang="fr-FR" sz="3200" dirty="0"/>
              </a:p>
              <a:p>
                <a:endParaRPr lang="fr-FR" sz="3200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unc>
                        <m:funcPr>
                          <m:ctrlPr>
                            <a:rPr lang="fr-FR" sz="320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fr-FR" sz="3200" b="0" i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sin</m:t>
                          </m:r>
                        </m:fName>
                        <m:e>
                          <m:d>
                            <m:dPr>
                              <m:ctrlPr>
                                <a:rPr lang="fr-FR" sz="3200" i="1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f>
                                <m:fPr>
                                  <m:ctrlPr>
                                    <a:rPr lang="fr-FR" sz="3200" i="1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fr-FR" sz="3200" b="0" i="1" smtClean="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  <m:t>7</m:t>
                                  </m:r>
                                  <m:r>
                                    <a:rPr lang="fr-FR" sz="3200" i="1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𝜋</m:t>
                                  </m:r>
                                </m:num>
                                <m:den>
                                  <m:r>
                                    <a:rPr lang="fr-FR" sz="3200" b="0" i="1" smtClean="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  <m:t>6</m:t>
                                  </m:r>
                                </m:den>
                              </m:f>
                            </m:e>
                          </m:d>
                        </m:e>
                      </m:func>
                      <m:r>
                        <a:rPr lang="fr-FR" sz="3200" i="1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fr-FR" sz="3200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−</m:t>
                      </m:r>
                      <m:r>
                        <a:rPr lang="fr-FR" sz="3200" i="1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f>
                        <m:fPr>
                          <m:ctrlPr>
                            <a:rPr lang="fr-FR" sz="32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320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fr-FR" sz="32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</m:oMath>
                  </m:oMathPara>
                </a14:m>
                <a:endParaRPr lang="fr-FR" sz="3200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6" name="ZoneTexte 5">
                <a:extLst>
                  <a:ext uri="{FF2B5EF4-FFF2-40B4-BE49-F238E27FC236}">
                    <a16:creationId xmlns:a16="http://schemas.microsoft.com/office/drawing/2014/main" id="{B5BCC424-D107-4E5D-973B-BA93BBB5FA7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02307" y="3324500"/>
                <a:ext cx="3183277" cy="2566857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  <a:ln w="38100">
                <a:solidFill>
                  <a:schemeClr val="accent2"/>
                </a:solidFill>
              </a:ln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3277602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re 1">
            <a:extLst>
              <a:ext uri="{FF2B5EF4-FFF2-40B4-BE49-F238E27FC236}">
                <a16:creationId xmlns:a16="http://schemas.microsoft.com/office/drawing/2014/main" id="{0409883B-6375-4663-A0A7-736AC9905C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12160" y="704088"/>
            <a:ext cx="2520280" cy="708688"/>
          </a:xfrm>
        </p:spPr>
        <p:txBody>
          <a:bodyPr>
            <a:normAutofit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9</a:t>
            </a:r>
            <a:endParaRPr lang="fr-FR" altLang="fr-FR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1A4120A2-CEA7-417F-9407-7B6CD2C61EE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416" y="1203135"/>
            <a:ext cx="5425713" cy="5387233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8" name="ZoneTexte 7">
                <a:extLst>
                  <a:ext uri="{FF2B5EF4-FFF2-40B4-BE49-F238E27FC236}">
                    <a16:creationId xmlns:a16="http://schemas.microsoft.com/office/drawing/2014/main" id="{6F056B5E-0BEA-45CF-BE66-3D0DB8AAB59E}"/>
                  </a:ext>
                </a:extLst>
              </p:cNvPr>
              <p:cNvSpPr txBox="1"/>
              <p:nvPr/>
            </p:nvSpPr>
            <p:spPr>
              <a:xfrm>
                <a:off x="5684130" y="3429000"/>
                <a:ext cx="3183277" cy="2653547"/>
              </a:xfrm>
              <a:prstGeom prst="rect">
                <a:avLst/>
              </a:prstGeom>
              <a:noFill/>
              <a:ln w="38100">
                <a:solidFill>
                  <a:schemeClr val="accent2"/>
                </a:solidFill>
              </a:ln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unc>
                        <m:funcPr>
                          <m:ctrlPr>
                            <a:rPr lang="fr-FR" sz="3200" b="0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fr-FR" sz="3200" b="0" i="0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  <m:t>cos</m:t>
                          </m:r>
                        </m:fName>
                        <m:e>
                          <m:d>
                            <m:dPr>
                              <m:ctrlPr>
                                <a:rPr lang="fr-FR" sz="3200" b="0" i="1" smtClean="0">
                                  <a:solidFill>
                                    <a:srgbClr val="00B05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fr-FR" sz="3200" b="0" i="1" smtClean="0">
                                  <a:solidFill>
                                    <a:srgbClr val="00B050"/>
                                  </a:solidFill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f>
                                <m:fPr>
                                  <m:ctrlPr>
                                    <a:rPr lang="fr-FR" sz="3200" b="0" i="1" smtClean="0">
                                      <a:solidFill>
                                        <a:srgbClr val="00B05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fr-FR" sz="3200" b="0" i="1" smtClean="0">
                                      <a:solidFill>
                                        <a:srgbClr val="00B050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𝜋</m:t>
                                  </m:r>
                                </m:num>
                                <m:den>
                                  <m:r>
                                    <a:rPr lang="fr-FR" sz="3200" b="0" i="1" smtClean="0">
                                      <a:solidFill>
                                        <a:srgbClr val="00B050"/>
                                      </a:solidFill>
                                      <a:latin typeface="Cambria Math" panose="02040503050406030204" pitchFamily="18" charset="0"/>
                                    </a:rPr>
                                    <m:t>4</m:t>
                                  </m:r>
                                </m:den>
                              </m:f>
                            </m:e>
                          </m:d>
                        </m:e>
                      </m:func>
                      <m:r>
                        <a:rPr lang="fr-FR" sz="3200" b="0" i="1" smtClean="0">
                          <a:solidFill>
                            <a:srgbClr val="00B050"/>
                          </a:solidFill>
                          <a:latin typeface="Cambria Math" panose="02040503050406030204" pitchFamily="18" charset="0"/>
                        </a:rPr>
                        <m:t>= </m:t>
                      </m:r>
                      <m:f>
                        <m:fPr>
                          <m:ctrlPr>
                            <a:rPr lang="fr-FR" sz="3200" b="0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ad>
                            <m:radPr>
                              <m:degHide m:val="on"/>
                              <m:ctrlPr>
                                <a:rPr lang="fr-FR" sz="3200" b="0" i="1" smtClean="0">
                                  <a:solidFill>
                                    <a:srgbClr val="00B05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radPr>
                            <m:deg/>
                            <m:e>
                              <m:r>
                                <a:rPr lang="fr-FR" sz="3200" b="0" i="1" smtClean="0">
                                  <a:solidFill>
                                    <a:srgbClr val="00B050"/>
                                  </a:solidFill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e>
                          </m:rad>
                        </m:num>
                        <m:den>
                          <m:r>
                            <a:rPr lang="fr-FR" sz="3200" b="0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</m:oMath>
                  </m:oMathPara>
                </a14:m>
                <a:endParaRPr lang="fr-FR" sz="3200" dirty="0"/>
              </a:p>
              <a:p>
                <a:endParaRPr lang="fr-FR" sz="3200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unc>
                        <m:funcPr>
                          <m:ctrlPr>
                            <a:rPr lang="fr-FR" sz="320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fr-FR" sz="3200" b="0" i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sin</m:t>
                          </m:r>
                        </m:fName>
                        <m:e>
                          <m:d>
                            <m:dPr>
                              <m:ctrlPr>
                                <a:rPr lang="fr-FR" sz="3200" i="1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fr-FR" sz="3200" b="0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f>
                                <m:fPr>
                                  <m:ctrlPr>
                                    <a:rPr lang="fr-FR" sz="3200" i="1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fr-FR" sz="3200" i="1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𝜋</m:t>
                                  </m:r>
                                </m:num>
                                <m:den>
                                  <m:r>
                                    <a:rPr lang="fr-FR" sz="3200" b="0" i="1" smtClean="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  <m:t>4</m:t>
                                  </m:r>
                                </m:den>
                              </m:f>
                            </m:e>
                          </m:d>
                        </m:e>
                      </m:func>
                      <m:r>
                        <a:rPr lang="fr-FR" sz="3200" i="1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fr-FR" sz="3200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−</m:t>
                      </m:r>
                      <m:f>
                        <m:fPr>
                          <m:ctrlPr>
                            <a:rPr lang="fr-FR" sz="32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ad>
                            <m:radPr>
                              <m:degHide m:val="on"/>
                              <m:ctrlPr>
                                <a:rPr lang="fr-FR" sz="3200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radPr>
                            <m:deg/>
                            <m:e>
                              <m:r>
                                <a:rPr lang="fr-FR" sz="3200" b="0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e>
                          </m:rad>
                        </m:num>
                        <m:den>
                          <m:r>
                            <a:rPr lang="fr-FR" sz="32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</m:oMath>
                  </m:oMathPara>
                </a14:m>
                <a:endParaRPr lang="fr-FR" sz="3200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8" name="ZoneTexte 7">
                <a:extLst>
                  <a:ext uri="{FF2B5EF4-FFF2-40B4-BE49-F238E27FC236}">
                    <a16:creationId xmlns:a16="http://schemas.microsoft.com/office/drawing/2014/main" id="{6F056B5E-0BEA-45CF-BE66-3D0DB8AAB59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84130" y="3429000"/>
                <a:ext cx="3183277" cy="2653547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  <a:ln w="38100">
                <a:solidFill>
                  <a:schemeClr val="accent2"/>
                </a:solidFill>
              </a:ln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itre 1">
                <a:extLst>
                  <a:ext uri="{FF2B5EF4-FFF2-40B4-BE49-F238E27FC236}">
                    <a16:creationId xmlns:a16="http://schemas.microsoft.com/office/drawing/2014/main" id="{008DDE08-ECC8-45F2-9DF9-DA3ABF6DEEBA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6166520" y="1935163"/>
                <a:ext cx="2520280" cy="989781"/>
              </a:xfrm>
            </p:spPr>
            <p:txBody>
              <a:bodyPr>
                <a:normAutofit/>
              </a:bodyPr>
              <a:lstStyle/>
              <a:p>
                <a:pPr marL="0" indent="0" algn="ctr">
                  <a:buNone/>
                </a:pPr>
                <a:r>
                  <a:rPr lang="fr-FR" altLang="fr-FR" sz="40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fr-FR" altLang="fr-FR" sz="4400" b="1" i="0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−</m:t>
                    </m:r>
                    <m:f>
                      <m:fPr>
                        <m:ctrlPr>
                          <a:rPr lang="fr-FR" altLang="fr-FR" sz="4400" b="1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fr-FR" altLang="fr-FR" sz="4400" b="1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𝝅</m:t>
                        </m:r>
                      </m:num>
                      <m:den>
                        <m:r>
                          <a:rPr lang="fr-FR" altLang="fr-FR" sz="4400" b="1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𝟒</m:t>
                        </m:r>
                      </m:den>
                    </m:f>
                  </m:oMath>
                </a14:m>
                <a:endParaRPr lang="fr-FR" altLang="fr-FR" sz="4400" b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2" name="Titre 1">
                <a:extLst>
                  <a:ext uri="{FF2B5EF4-FFF2-40B4-BE49-F238E27FC236}">
                    <a16:creationId xmlns:a16="http://schemas.microsoft.com/office/drawing/2014/main" id="{008DDE08-ECC8-45F2-9DF9-DA3ABF6DEEBA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6166520" y="1935163"/>
                <a:ext cx="2520280" cy="989781"/>
              </a:xfr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2515573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re 1">
            <a:extLst>
              <a:ext uri="{FF2B5EF4-FFF2-40B4-BE49-F238E27FC236}">
                <a16:creationId xmlns:a16="http://schemas.microsoft.com/office/drawing/2014/main" id="{0409883B-6375-4663-A0A7-736AC9905C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12160" y="704088"/>
            <a:ext cx="2520280" cy="708688"/>
          </a:xfrm>
        </p:spPr>
        <p:txBody>
          <a:bodyPr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10</a:t>
            </a:r>
            <a:endParaRPr lang="fr-FR" altLang="fr-FR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1A4120A2-CEA7-417F-9407-7B6CD2C61EE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416" y="1203135"/>
            <a:ext cx="5425713" cy="5387233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8" name="ZoneTexte 7">
                <a:extLst>
                  <a:ext uri="{FF2B5EF4-FFF2-40B4-BE49-F238E27FC236}">
                    <a16:creationId xmlns:a16="http://schemas.microsoft.com/office/drawing/2014/main" id="{6F056B5E-0BEA-45CF-BE66-3D0DB8AAB59E}"/>
                  </a:ext>
                </a:extLst>
              </p:cNvPr>
              <p:cNvSpPr txBox="1"/>
              <p:nvPr/>
            </p:nvSpPr>
            <p:spPr>
              <a:xfrm>
                <a:off x="5684130" y="3429000"/>
                <a:ext cx="3201454" cy="2855590"/>
              </a:xfrm>
              <a:prstGeom prst="rect">
                <a:avLst/>
              </a:prstGeom>
              <a:noFill/>
              <a:ln w="38100">
                <a:solidFill>
                  <a:schemeClr val="accent2"/>
                </a:solidFill>
              </a:ln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unc>
                        <m:funcPr>
                          <m:ctrlPr>
                            <a:rPr lang="fr-FR" sz="3200" b="0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fr-FR" sz="3200" b="0" i="0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  <m:t>cos</m:t>
                          </m:r>
                        </m:fName>
                        <m:e>
                          <m:d>
                            <m:dPr>
                              <m:ctrlPr>
                                <a:rPr lang="fr-FR" sz="3200" b="0" i="1" smtClean="0">
                                  <a:solidFill>
                                    <a:srgbClr val="00B05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f>
                                <m:fPr>
                                  <m:ctrlPr>
                                    <a:rPr lang="fr-FR" sz="3200" b="0" i="1" smtClean="0">
                                      <a:solidFill>
                                        <a:srgbClr val="00B05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fr-FR" sz="3200" b="0" i="1" smtClean="0">
                                      <a:solidFill>
                                        <a:srgbClr val="00B050"/>
                                      </a:solidFill>
                                      <a:latin typeface="Cambria Math" panose="02040503050406030204" pitchFamily="18" charset="0"/>
                                    </a:rPr>
                                    <m:t>5</m:t>
                                  </m:r>
                                  <m:r>
                                    <a:rPr lang="fr-FR" sz="3200" b="0" i="1" smtClean="0">
                                      <a:solidFill>
                                        <a:srgbClr val="00B050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𝜋</m:t>
                                  </m:r>
                                </m:num>
                                <m:den>
                                  <m:r>
                                    <a:rPr lang="fr-FR" sz="3200" b="0" i="1" smtClean="0">
                                      <a:solidFill>
                                        <a:srgbClr val="00B050"/>
                                      </a:solidFill>
                                      <a:latin typeface="Cambria Math" panose="02040503050406030204" pitchFamily="18" charset="0"/>
                                    </a:rPr>
                                    <m:t>3</m:t>
                                  </m:r>
                                </m:den>
                              </m:f>
                            </m:e>
                          </m:d>
                        </m:e>
                      </m:func>
                      <m:r>
                        <a:rPr lang="fr-FR" sz="3200" b="0" i="1" smtClean="0">
                          <a:solidFill>
                            <a:srgbClr val="00B050"/>
                          </a:solidFill>
                          <a:latin typeface="Cambria Math" panose="02040503050406030204" pitchFamily="18" charset="0"/>
                        </a:rPr>
                        <m:t>= </m:t>
                      </m:r>
                      <m:f>
                        <m:fPr>
                          <m:ctrlPr>
                            <a:rPr lang="fr-FR" sz="3200" b="0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3200" b="0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fr-FR" sz="3200" b="0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</m:oMath>
                  </m:oMathPara>
                </a14:m>
                <a:endParaRPr lang="fr-FR" sz="3200" dirty="0"/>
              </a:p>
              <a:p>
                <a:endParaRPr lang="fr-FR" sz="3200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unc>
                        <m:funcPr>
                          <m:ctrlPr>
                            <a:rPr lang="fr-FR" sz="320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fr-FR" sz="3200" b="0" i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sin</m:t>
                          </m:r>
                        </m:fName>
                        <m:e>
                          <m:d>
                            <m:dPr>
                              <m:ctrlPr>
                                <a:rPr lang="fr-FR" sz="3200" i="1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f>
                                <m:fPr>
                                  <m:ctrlPr>
                                    <a:rPr lang="fr-FR" sz="3200" i="1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fr-FR" sz="3200" b="0" i="1" smtClean="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  <m:t>5</m:t>
                                  </m:r>
                                  <m:r>
                                    <a:rPr lang="fr-FR" sz="3200" i="1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𝜋</m:t>
                                  </m:r>
                                </m:num>
                                <m:den>
                                  <m:r>
                                    <a:rPr lang="fr-FR" sz="3200" b="0" i="1" smtClean="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3</m:t>
                                  </m:r>
                                </m:den>
                              </m:f>
                            </m:e>
                          </m:d>
                        </m:e>
                      </m:func>
                      <m:r>
                        <a:rPr lang="fr-FR" sz="3200" i="1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fr-FR" sz="3200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−</m:t>
                      </m:r>
                      <m:r>
                        <a:rPr lang="fr-FR" sz="3200" i="1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f>
                        <m:fPr>
                          <m:ctrlPr>
                            <a:rPr lang="fr-FR" sz="32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ad>
                            <m:radPr>
                              <m:degHide m:val="on"/>
                              <m:ctrlPr>
                                <a:rPr lang="fr-FR" sz="3200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radPr>
                            <m:deg/>
                            <m:e>
                              <m:r>
                                <a:rPr lang="fr-FR" sz="3200" b="0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3</m:t>
                              </m:r>
                            </m:e>
                          </m:rad>
                        </m:num>
                        <m:den>
                          <m:r>
                            <a:rPr lang="fr-FR" sz="32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</m:oMath>
                  </m:oMathPara>
                </a14:m>
                <a:endParaRPr lang="fr-FR" sz="3200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8" name="ZoneTexte 7">
                <a:extLst>
                  <a:ext uri="{FF2B5EF4-FFF2-40B4-BE49-F238E27FC236}">
                    <a16:creationId xmlns:a16="http://schemas.microsoft.com/office/drawing/2014/main" id="{6F056B5E-0BEA-45CF-BE66-3D0DB8AAB59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84130" y="3429000"/>
                <a:ext cx="3201454" cy="2855590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  <a:ln w="38100">
                <a:solidFill>
                  <a:schemeClr val="accent2"/>
                </a:solidFill>
              </a:ln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itre 1">
                <a:extLst>
                  <a:ext uri="{FF2B5EF4-FFF2-40B4-BE49-F238E27FC236}">
                    <a16:creationId xmlns:a16="http://schemas.microsoft.com/office/drawing/2014/main" id="{008DDE08-ECC8-45F2-9DF9-DA3ABF6DEEBA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6166520" y="1935163"/>
                <a:ext cx="2520280" cy="989781"/>
              </a:xfrm>
            </p:spPr>
            <p:txBody>
              <a:bodyPr>
                <a:normAutofit fontScale="92500" lnSpcReduction="10000"/>
              </a:bodyPr>
              <a:lstStyle/>
              <a:p>
                <a:pPr marL="0" indent="0" algn="ctr">
                  <a:buNone/>
                </a:pPr>
                <a:r>
                  <a:rPr lang="fr-FR" altLang="fr-FR" sz="40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r-FR" altLang="fr-FR" sz="4400" b="1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fr-FR" altLang="fr-FR" sz="4400" b="1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𝟓</m:t>
                        </m:r>
                        <m:r>
                          <a:rPr lang="fr-FR" altLang="fr-FR" sz="4400" b="1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𝝅</m:t>
                        </m:r>
                      </m:num>
                      <m:den>
                        <m:r>
                          <a:rPr lang="fr-FR" altLang="fr-FR" sz="4400" b="1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𝟑</m:t>
                        </m:r>
                      </m:den>
                    </m:f>
                  </m:oMath>
                </a14:m>
                <a:endParaRPr lang="fr-FR" altLang="fr-FR" sz="4400" b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2" name="Titre 1">
                <a:extLst>
                  <a:ext uri="{FF2B5EF4-FFF2-40B4-BE49-F238E27FC236}">
                    <a16:creationId xmlns:a16="http://schemas.microsoft.com/office/drawing/2014/main" id="{008DDE08-ECC8-45F2-9DF9-DA3ABF6DEEBA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6166520" y="1935163"/>
                <a:ext cx="2520280" cy="989781"/>
              </a:xfr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8371062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533400" y="1844824"/>
            <a:ext cx="7851648" cy="1828800"/>
          </a:xfrm>
        </p:spPr>
        <p:txBody>
          <a:bodyPr anchor="ctr">
            <a:normAutofit/>
          </a:bodyPr>
          <a:lstStyle/>
          <a:p>
            <a:pPr algn="ctr"/>
            <a:r>
              <a:rPr lang="fr-FR" sz="8000" dirty="0"/>
              <a:t>Fin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467544" y="4124672"/>
            <a:ext cx="8359080" cy="1752600"/>
          </a:xfrm>
        </p:spPr>
        <p:txBody>
          <a:bodyPr anchor="ctr"/>
          <a:lstStyle/>
          <a:p>
            <a:pPr algn="ctr"/>
            <a:r>
              <a:rPr lang="fr-FR" dirty="0"/>
              <a:t>Activités mentales et automatismes en classe de première</a:t>
            </a:r>
          </a:p>
          <a:p>
            <a:pPr algn="ctr"/>
            <a:r>
              <a:rPr lang="fr-FR" dirty="0">
                <a:latin typeface="+mj-lt"/>
              </a:rPr>
              <a:t>IREM de Clermont-Ferrand</a:t>
            </a:r>
          </a:p>
        </p:txBody>
      </p:sp>
    </p:spTree>
    <p:extLst>
      <p:ext uri="{BB962C8B-B14F-4D97-AF65-F5344CB8AC3E}">
        <p14:creationId xmlns:p14="http://schemas.microsoft.com/office/powerpoint/2010/main" val="23562654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re 1">
            <a:extLst>
              <a:ext uri="{FF2B5EF4-FFF2-40B4-BE49-F238E27FC236}">
                <a16:creationId xmlns:a16="http://schemas.microsoft.com/office/drawing/2014/main" id="{0B16EF38-E170-4BB3-B4BD-FFD9B14229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704088"/>
            <a:ext cx="8435280" cy="708688"/>
          </a:xfrm>
        </p:spPr>
        <p:txBody>
          <a:bodyPr>
            <a:normAutofit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0</a:t>
            </a:r>
            <a:endParaRPr lang="fr-FR" altLang="fr-FR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Espace réservé du contenu 3">
                <a:extLst>
                  <a:ext uri="{FF2B5EF4-FFF2-40B4-BE49-F238E27FC236}">
                    <a16:creationId xmlns:a16="http://schemas.microsoft.com/office/drawing/2014/main" id="{4B0732AC-DE3A-455E-90E2-BD9EE76C78CF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3635896" y="2322200"/>
                <a:ext cx="1872208" cy="2213600"/>
              </a:xfrm>
              <a:ln w="38100"/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anchor="ctr" anchorCtr="0">
                <a:noAutofit/>
              </a:bodyPr>
              <a:lstStyle/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fr-FR" sz="720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720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𝜋</m:t>
                          </m:r>
                        </m:num>
                        <m:den>
                          <m:r>
                            <a:rPr lang="fr-FR" sz="7200" b="0" i="1" smtClean="0">
                              <a:latin typeface="Cambria Math" panose="02040503050406030204" pitchFamily="18" charset="0"/>
                            </a:rPr>
                            <m:t>6</m:t>
                          </m:r>
                        </m:den>
                      </m:f>
                    </m:oMath>
                  </m:oMathPara>
                </a14:m>
                <a:endParaRPr lang="fr-FR" sz="7200" dirty="0"/>
              </a:p>
            </p:txBody>
          </p:sp>
        </mc:Choice>
        <mc:Fallback xmlns="">
          <p:sp>
            <p:nvSpPr>
              <p:cNvPr id="4" name="Espace réservé du contenu 3">
                <a:extLst>
                  <a:ext uri="{FF2B5EF4-FFF2-40B4-BE49-F238E27FC236}">
                    <a16:creationId xmlns:a16="http://schemas.microsoft.com/office/drawing/2014/main" id="{4B0732AC-DE3A-455E-90E2-BD9EE76C78CF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3635896" y="2322200"/>
                <a:ext cx="1872208" cy="2213600"/>
              </a:xfrm>
              <a:blipFill>
                <a:blip r:embed="rId2"/>
                <a:stretch>
                  <a:fillRect/>
                </a:stretch>
              </a:blipFill>
              <a:ln w="38100"/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re 1">
            <a:extLst>
              <a:ext uri="{FF2B5EF4-FFF2-40B4-BE49-F238E27FC236}">
                <a16:creationId xmlns:a16="http://schemas.microsoft.com/office/drawing/2014/main" id="{0409883B-6375-4663-A0A7-736AC9905C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12160" y="704088"/>
            <a:ext cx="2520280" cy="708688"/>
          </a:xfrm>
        </p:spPr>
        <p:txBody>
          <a:bodyPr>
            <a:normAutofit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0</a:t>
            </a:r>
            <a:endParaRPr lang="fr-FR" altLang="fr-FR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1A4120A2-CEA7-417F-9407-7B6CD2C61EE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8416" y="1196752"/>
            <a:ext cx="5425714" cy="5400000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8" name="ZoneTexte 7">
                <a:extLst>
                  <a:ext uri="{FF2B5EF4-FFF2-40B4-BE49-F238E27FC236}">
                    <a16:creationId xmlns:a16="http://schemas.microsoft.com/office/drawing/2014/main" id="{6F056B5E-0BEA-45CF-BE66-3D0DB8AAB59E}"/>
                  </a:ext>
                </a:extLst>
              </p:cNvPr>
              <p:cNvSpPr txBox="1"/>
              <p:nvPr/>
            </p:nvSpPr>
            <p:spPr>
              <a:xfrm>
                <a:off x="5868144" y="2060848"/>
                <a:ext cx="2880320" cy="2545953"/>
              </a:xfrm>
              <a:prstGeom prst="rect">
                <a:avLst/>
              </a:prstGeom>
              <a:noFill/>
              <a:ln w="28575">
                <a:solidFill>
                  <a:srgbClr val="0070C0"/>
                </a:solidFill>
              </a:ln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unc>
                        <m:funcPr>
                          <m:ctrlPr>
                            <a:rPr lang="fr-FR" sz="3200" b="0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fr-FR" sz="3200" b="0" i="0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  <m:t>cos</m:t>
                          </m:r>
                        </m:fName>
                        <m:e>
                          <m:d>
                            <m:dPr>
                              <m:ctrlPr>
                                <a:rPr lang="fr-FR" sz="3200" b="0" i="1" smtClean="0">
                                  <a:solidFill>
                                    <a:srgbClr val="00B05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f>
                                <m:fPr>
                                  <m:ctrlPr>
                                    <a:rPr lang="fr-FR" sz="3200" b="0" i="1" smtClean="0">
                                      <a:solidFill>
                                        <a:srgbClr val="00B05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fr-FR" sz="3200" b="0" i="1" smtClean="0">
                                      <a:solidFill>
                                        <a:srgbClr val="00B050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𝜋</m:t>
                                  </m:r>
                                </m:num>
                                <m:den>
                                  <m:r>
                                    <a:rPr lang="fr-FR" sz="3200" b="0" i="1" smtClean="0">
                                      <a:solidFill>
                                        <a:srgbClr val="00B050"/>
                                      </a:solidFill>
                                      <a:latin typeface="Cambria Math" panose="02040503050406030204" pitchFamily="18" charset="0"/>
                                    </a:rPr>
                                    <m:t>6</m:t>
                                  </m:r>
                                </m:den>
                              </m:f>
                            </m:e>
                          </m:d>
                        </m:e>
                      </m:func>
                      <m:r>
                        <a:rPr lang="fr-FR" sz="3200" b="0" i="1" smtClean="0">
                          <a:solidFill>
                            <a:srgbClr val="00B050"/>
                          </a:solidFill>
                          <a:latin typeface="Cambria Math" panose="02040503050406030204" pitchFamily="18" charset="0"/>
                        </a:rPr>
                        <m:t>= </m:t>
                      </m:r>
                      <m:f>
                        <m:fPr>
                          <m:ctrlPr>
                            <a:rPr lang="fr-FR" sz="3200" b="0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ad>
                            <m:radPr>
                              <m:degHide m:val="on"/>
                              <m:ctrlPr>
                                <a:rPr lang="fr-FR" sz="3200" b="0" i="1" smtClean="0">
                                  <a:solidFill>
                                    <a:srgbClr val="00B05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radPr>
                            <m:deg/>
                            <m:e>
                              <m:r>
                                <a:rPr lang="fr-FR" sz="3200" b="0" i="1" smtClean="0">
                                  <a:solidFill>
                                    <a:srgbClr val="00B050"/>
                                  </a:solidFill>
                                  <a:latin typeface="Cambria Math" panose="02040503050406030204" pitchFamily="18" charset="0"/>
                                </a:rPr>
                                <m:t>3</m:t>
                              </m:r>
                            </m:e>
                          </m:rad>
                        </m:num>
                        <m:den>
                          <m:r>
                            <a:rPr lang="fr-FR" sz="3200" b="0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</m:oMath>
                  </m:oMathPara>
                </a14:m>
                <a:endParaRPr lang="fr-FR" sz="3200" dirty="0"/>
              </a:p>
              <a:p>
                <a:endParaRPr lang="fr-FR" sz="3200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unc>
                        <m:funcPr>
                          <m:ctrlPr>
                            <a:rPr lang="fr-FR" sz="320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fr-FR" sz="3200" b="0" i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sin</m:t>
                          </m:r>
                        </m:fName>
                        <m:e>
                          <m:d>
                            <m:dPr>
                              <m:ctrlPr>
                                <a:rPr lang="fr-FR" sz="3200" i="1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f>
                                <m:fPr>
                                  <m:ctrlPr>
                                    <a:rPr lang="fr-FR" sz="3200" i="1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fr-FR" sz="3200" i="1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𝜋</m:t>
                                  </m:r>
                                </m:num>
                                <m:den>
                                  <m:r>
                                    <a:rPr lang="fr-FR" sz="3200" i="1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  <m:t>6</m:t>
                                  </m:r>
                                </m:den>
                              </m:f>
                            </m:e>
                          </m:d>
                        </m:e>
                      </m:func>
                      <m:r>
                        <a:rPr lang="fr-FR" sz="3200" i="1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= </m:t>
                      </m:r>
                      <m:f>
                        <m:fPr>
                          <m:ctrlPr>
                            <a:rPr lang="fr-FR" sz="32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32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fr-FR" sz="32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</m:oMath>
                  </m:oMathPara>
                </a14:m>
                <a:endParaRPr lang="fr-FR" sz="3200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8" name="ZoneTexte 7">
                <a:extLst>
                  <a:ext uri="{FF2B5EF4-FFF2-40B4-BE49-F238E27FC236}">
                    <a16:creationId xmlns:a16="http://schemas.microsoft.com/office/drawing/2014/main" id="{6F056B5E-0BEA-45CF-BE66-3D0DB8AAB59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68144" y="2060848"/>
                <a:ext cx="2880320" cy="2545953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  <a:ln w="28575">
                <a:solidFill>
                  <a:srgbClr val="0070C0"/>
                </a:solidFill>
              </a:ln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re 1">
            <a:extLst>
              <a:ext uri="{FF2B5EF4-FFF2-40B4-BE49-F238E27FC236}">
                <a16:creationId xmlns:a16="http://schemas.microsoft.com/office/drawing/2014/main" id="{0B16EF38-E170-4BB3-B4BD-FFD9B14229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704088"/>
            <a:ext cx="8435280" cy="708688"/>
          </a:xfrm>
        </p:spPr>
        <p:txBody>
          <a:bodyPr>
            <a:normAutofit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1</a:t>
            </a:r>
            <a:endParaRPr lang="fr-FR" altLang="fr-FR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Espace réservé du contenu 3">
                <a:extLst>
                  <a:ext uri="{FF2B5EF4-FFF2-40B4-BE49-F238E27FC236}">
                    <a16:creationId xmlns:a16="http://schemas.microsoft.com/office/drawing/2014/main" id="{4B0732AC-DE3A-455E-90E2-BD9EE76C78CF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3635896" y="2322200"/>
                <a:ext cx="1872208" cy="2213600"/>
              </a:xfrm>
              <a:ln w="38100"/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anchor="ctr" anchorCtr="0">
                <a:noAutofit/>
              </a:bodyPr>
              <a:lstStyle/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fr-FR" sz="720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720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𝜋</m:t>
                          </m:r>
                        </m:num>
                        <m:den>
                          <m:r>
                            <a:rPr lang="fr-FR" sz="7200" b="0" i="1" smtClean="0">
                              <a:latin typeface="Cambria Math" panose="02040503050406030204" pitchFamily="18" charset="0"/>
                            </a:rPr>
                            <m:t>4</m:t>
                          </m:r>
                        </m:den>
                      </m:f>
                    </m:oMath>
                  </m:oMathPara>
                </a14:m>
                <a:endParaRPr lang="fr-FR" sz="7200" dirty="0"/>
              </a:p>
            </p:txBody>
          </p:sp>
        </mc:Choice>
        <mc:Fallback xmlns="">
          <p:sp>
            <p:nvSpPr>
              <p:cNvPr id="4" name="Espace réservé du contenu 3">
                <a:extLst>
                  <a:ext uri="{FF2B5EF4-FFF2-40B4-BE49-F238E27FC236}">
                    <a16:creationId xmlns:a16="http://schemas.microsoft.com/office/drawing/2014/main" id="{4B0732AC-DE3A-455E-90E2-BD9EE76C78CF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3635896" y="2322200"/>
                <a:ext cx="1872208" cy="2213600"/>
              </a:xfrm>
              <a:blipFill>
                <a:blip r:embed="rId2"/>
                <a:stretch>
                  <a:fillRect/>
                </a:stretch>
              </a:blipFill>
              <a:ln w="38100"/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14364577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re 1">
            <a:extLst>
              <a:ext uri="{FF2B5EF4-FFF2-40B4-BE49-F238E27FC236}">
                <a16:creationId xmlns:a16="http://schemas.microsoft.com/office/drawing/2014/main" id="{0B16EF38-E170-4BB3-B4BD-FFD9B14229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704088"/>
            <a:ext cx="8435280" cy="708688"/>
          </a:xfrm>
        </p:spPr>
        <p:txBody>
          <a:bodyPr>
            <a:normAutofit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2</a:t>
            </a:r>
            <a:endParaRPr lang="fr-FR" altLang="fr-FR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Espace réservé du contenu 3">
                <a:extLst>
                  <a:ext uri="{FF2B5EF4-FFF2-40B4-BE49-F238E27FC236}">
                    <a16:creationId xmlns:a16="http://schemas.microsoft.com/office/drawing/2014/main" id="{4B0732AC-DE3A-455E-90E2-BD9EE76C78CF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3635896" y="2322200"/>
                <a:ext cx="1872208" cy="2213600"/>
              </a:xfrm>
              <a:ln w="38100"/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anchor="ctr" anchorCtr="0">
                <a:noAutofit/>
              </a:bodyPr>
              <a:lstStyle/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fr-FR" sz="720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720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𝜋</m:t>
                          </m:r>
                        </m:num>
                        <m:den>
                          <m:r>
                            <a:rPr lang="fr-FR" sz="7200" b="0" i="1" smtClean="0">
                              <a:latin typeface="Cambria Math" panose="02040503050406030204" pitchFamily="18" charset="0"/>
                            </a:rPr>
                            <m:t>3</m:t>
                          </m:r>
                        </m:den>
                      </m:f>
                    </m:oMath>
                  </m:oMathPara>
                </a14:m>
                <a:endParaRPr lang="fr-FR" sz="7200" dirty="0"/>
              </a:p>
            </p:txBody>
          </p:sp>
        </mc:Choice>
        <mc:Fallback xmlns="">
          <p:sp>
            <p:nvSpPr>
              <p:cNvPr id="4" name="Espace réservé du contenu 3">
                <a:extLst>
                  <a:ext uri="{FF2B5EF4-FFF2-40B4-BE49-F238E27FC236}">
                    <a16:creationId xmlns:a16="http://schemas.microsoft.com/office/drawing/2014/main" id="{4B0732AC-DE3A-455E-90E2-BD9EE76C78CF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3635896" y="2322200"/>
                <a:ext cx="1872208" cy="2213600"/>
              </a:xfrm>
              <a:blipFill>
                <a:blip r:embed="rId2"/>
                <a:stretch>
                  <a:fillRect/>
                </a:stretch>
              </a:blipFill>
              <a:ln w="38100"/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69967619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re 1">
            <a:extLst>
              <a:ext uri="{FF2B5EF4-FFF2-40B4-BE49-F238E27FC236}">
                <a16:creationId xmlns:a16="http://schemas.microsoft.com/office/drawing/2014/main" id="{0B16EF38-E170-4BB3-B4BD-FFD9B14229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704088"/>
            <a:ext cx="8435280" cy="708688"/>
          </a:xfrm>
        </p:spPr>
        <p:txBody>
          <a:bodyPr>
            <a:normAutofit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3</a:t>
            </a:r>
            <a:endParaRPr lang="fr-FR" altLang="fr-FR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Espace réservé du contenu 3">
                <a:extLst>
                  <a:ext uri="{FF2B5EF4-FFF2-40B4-BE49-F238E27FC236}">
                    <a16:creationId xmlns:a16="http://schemas.microsoft.com/office/drawing/2014/main" id="{4B0732AC-DE3A-455E-90E2-BD9EE76C78CF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3635896" y="2322200"/>
                <a:ext cx="1872208" cy="2213600"/>
              </a:xfrm>
              <a:ln w="38100"/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anchor="ctr" anchorCtr="0">
                <a:noAutofit/>
              </a:bodyPr>
              <a:lstStyle/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fr-FR" sz="720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7200" b="0" i="1" smtClean="0">
                              <a:latin typeface="Cambria Math" panose="02040503050406030204" pitchFamily="18" charset="0"/>
                            </a:rPr>
                            <m:t>3</m:t>
                          </m:r>
                          <m:r>
                            <a:rPr lang="fr-FR" sz="720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𝜋</m:t>
                          </m:r>
                        </m:num>
                        <m:den>
                          <m:r>
                            <a:rPr lang="fr-FR" sz="72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</m:oMath>
                  </m:oMathPara>
                </a14:m>
                <a:endParaRPr lang="fr-FR" sz="7200" dirty="0"/>
              </a:p>
            </p:txBody>
          </p:sp>
        </mc:Choice>
        <mc:Fallback xmlns="">
          <p:sp>
            <p:nvSpPr>
              <p:cNvPr id="4" name="Espace réservé du contenu 3">
                <a:extLst>
                  <a:ext uri="{FF2B5EF4-FFF2-40B4-BE49-F238E27FC236}">
                    <a16:creationId xmlns:a16="http://schemas.microsoft.com/office/drawing/2014/main" id="{4B0732AC-DE3A-455E-90E2-BD9EE76C78CF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3635896" y="2322200"/>
                <a:ext cx="1872208" cy="2213600"/>
              </a:xfrm>
              <a:blipFill>
                <a:blip r:embed="rId2"/>
                <a:stretch>
                  <a:fillRect/>
                </a:stretch>
              </a:blipFill>
              <a:ln w="38100"/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04868947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re 1">
            <a:extLst>
              <a:ext uri="{FF2B5EF4-FFF2-40B4-BE49-F238E27FC236}">
                <a16:creationId xmlns:a16="http://schemas.microsoft.com/office/drawing/2014/main" id="{0B16EF38-E170-4BB3-B4BD-FFD9B14229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704088"/>
            <a:ext cx="8435280" cy="708688"/>
          </a:xfrm>
        </p:spPr>
        <p:txBody>
          <a:bodyPr>
            <a:normAutofit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4</a:t>
            </a:r>
            <a:endParaRPr lang="fr-FR" altLang="fr-FR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Espace réservé du contenu 3">
                <a:extLst>
                  <a:ext uri="{FF2B5EF4-FFF2-40B4-BE49-F238E27FC236}">
                    <a16:creationId xmlns:a16="http://schemas.microsoft.com/office/drawing/2014/main" id="{4B0732AC-DE3A-455E-90E2-BD9EE76C78CF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3635896" y="2322200"/>
                <a:ext cx="1872208" cy="2213600"/>
              </a:xfrm>
              <a:ln w="38100"/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anchor="ctr" anchorCtr="0">
                <a:noAutofit/>
              </a:bodyPr>
              <a:lstStyle/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72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7</m:t>
                      </m:r>
                      <m:r>
                        <a:rPr lang="fr-FR" sz="720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𝜋</m:t>
                      </m:r>
                    </m:oMath>
                  </m:oMathPara>
                </a14:m>
                <a:endParaRPr lang="fr-FR" sz="7200" dirty="0"/>
              </a:p>
            </p:txBody>
          </p:sp>
        </mc:Choice>
        <mc:Fallback xmlns="">
          <p:sp>
            <p:nvSpPr>
              <p:cNvPr id="4" name="Espace réservé du contenu 3">
                <a:extLst>
                  <a:ext uri="{FF2B5EF4-FFF2-40B4-BE49-F238E27FC236}">
                    <a16:creationId xmlns:a16="http://schemas.microsoft.com/office/drawing/2014/main" id="{4B0732AC-DE3A-455E-90E2-BD9EE76C78CF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3635896" y="2322200"/>
                <a:ext cx="1872208" cy="2213600"/>
              </a:xfrm>
              <a:blipFill>
                <a:blip r:embed="rId2"/>
                <a:stretch>
                  <a:fillRect/>
                </a:stretch>
              </a:blipFill>
              <a:ln w="38100"/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05529712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re 1">
            <a:extLst>
              <a:ext uri="{FF2B5EF4-FFF2-40B4-BE49-F238E27FC236}">
                <a16:creationId xmlns:a16="http://schemas.microsoft.com/office/drawing/2014/main" id="{0B16EF38-E170-4BB3-B4BD-FFD9B14229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704088"/>
            <a:ext cx="8435280" cy="708688"/>
          </a:xfrm>
        </p:spPr>
        <p:txBody>
          <a:bodyPr>
            <a:normAutofit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5</a:t>
            </a:r>
            <a:endParaRPr lang="fr-FR" altLang="fr-FR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Espace réservé du contenu 3">
                <a:extLst>
                  <a:ext uri="{FF2B5EF4-FFF2-40B4-BE49-F238E27FC236}">
                    <a16:creationId xmlns:a16="http://schemas.microsoft.com/office/drawing/2014/main" id="{4B0732AC-DE3A-455E-90E2-BD9EE76C78CF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3635896" y="2322200"/>
                <a:ext cx="1872208" cy="2213600"/>
              </a:xfrm>
              <a:ln w="38100"/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anchor="ctr" anchorCtr="0">
                <a:noAutofit/>
              </a:bodyPr>
              <a:lstStyle/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fr-FR" sz="720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72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  <m:r>
                            <a:rPr lang="fr-FR" sz="720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𝜋</m:t>
                          </m:r>
                        </m:num>
                        <m:den>
                          <m:r>
                            <a:rPr lang="fr-FR" sz="7200" b="0" i="1" smtClean="0">
                              <a:latin typeface="Cambria Math" panose="02040503050406030204" pitchFamily="18" charset="0"/>
                            </a:rPr>
                            <m:t>3</m:t>
                          </m:r>
                        </m:den>
                      </m:f>
                    </m:oMath>
                  </m:oMathPara>
                </a14:m>
                <a:endParaRPr lang="fr-FR" sz="7200" dirty="0"/>
              </a:p>
            </p:txBody>
          </p:sp>
        </mc:Choice>
        <mc:Fallback xmlns="">
          <p:sp>
            <p:nvSpPr>
              <p:cNvPr id="4" name="Espace réservé du contenu 3">
                <a:extLst>
                  <a:ext uri="{FF2B5EF4-FFF2-40B4-BE49-F238E27FC236}">
                    <a16:creationId xmlns:a16="http://schemas.microsoft.com/office/drawing/2014/main" id="{4B0732AC-DE3A-455E-90E2-BD9EE76C78CF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3635896" y="2322200"/>
                <a:ext cx="1872208" cy="2213600"/>
              </a:xfrm>
              <a:blipFill>
                <a:blip r:embed="rId2"/>
                <a:stretch>
                  <a:fillRect/>
                </a:stretch>
              </a:blipFill>
              <a:ln w="38100"/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245638699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Débit">
  <a:themeElements>
    <a:clrScheme name="Vagues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Débit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Débit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622</TotalTime>
  <Words>204</Words>
  <Application>Microsoft Office PowerPoint</Application>
  <PresentationFormat>Affichage à l'écran (4:3)</PresentationFormat>
  <Paragraphs>88</Paragraphs>
  <Slides>26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6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26</vt:i4>
      </vt:variant>
    </vt:vector>
  </HeadingPairs>
  <TitlesOfParts>
    <vt:vector size="33" baseType="lpstr">
      <vt:lpstr>Arial</vt:lpstr>
      <vt:lpstr>Calibri</vt:lpstr>
      <vt:lpstr>Cambria Math</vt:lpstr>
      <vt:lpstr>Constantia</vt:lpstr>
      <vt:lpstr>Times New Roman</vt:lpstr>
      <vt:lpstr>Wingdings 2</vt:lpstr>
      <vt:lpstr>Débit</vt:lpstr>
      <vt:lpstr>Trigonométrie Série 6</vt:lpstr>
      <vt:lpstr>Présentation PowerPoint</vt:lpstr>
      <vt:lpstr>Question 0</vt:lpstr>
      <vt:lpstr>Question 0</vt:lpstr>
      <vt:lpstr>Question 1</vt:lpstr>
      <vt:lpstr>Question 2</vt:lpstr>
      <vt:lpstr>Question 3</vt:lpstr>
      <vt:lpstr>Question 4</vt:lpstr>
      <vt:lpstr>Question 5</vt:lpstr>
      <vt:lpstr>Question 6</vt:lpstr>
      <vt:lpstr>Question 7</vt:lpstr>
      <vt:lpstr>Question 8</vt:lpstr>
      <vt:lpstr>Question 9</vt:lpstr>
      <vt:lpstr>Question 10</vt:lpstr>
      <vt:lpstr>Correction</vt:lpstr>
      <vt:lpstr>Question 1</vt:lpstr>
      <vt:lpstr>Question 2</vt:lpstr>
      <vt:lpstr>Question 3</vt:lpstr>
      <vt:lpstr>Question 4</vt:lpstr>
      <vt:lpstr>Question 5</vt:lpstr>
      <vt:lpstr>Question 6</vt:lpstr>
      <vt:lpstr>Question 7</vt:lpstr>
      <vt:lpstr>Question 8</vt:lpstr>
      <vt:lpstr>Question 9</vt:lpstr>
      <vt:lpstr>Question 10</vt:lpstr>
      <vt:lpstr>Fin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Trigonométrie 1ère</dc:title>
  <dc:creator>véro</dc:creator>
  <cp:lastModifiedBy>christine coitout</cp:lastModifiedBy>
  <cp:revision>126</cp:revision>
  <dcterms:created xsi:type="dcterms:W3CDTF">2017-06-06T15:31:06Z</dcterms:created>
  <dcterms:modified xsi:type="dcterms:W3CDTF">2019-11-22T18:27:02Z</dcterms:modified>
</cp:coreProperties>
</file>